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5" r:id="rId5"/>
    <p:sldMasterId id="2147483660" r:id="rId6"/>
  </p:sldMasterIdLst>
  <p:notesMasterIdLst>
    <p:notesMasterId r:id="rId60"/>
  </p:notesMasterIdLst>
  <p:handoutMasterIdLst>
    <p:handoutMasterId r:id="rId61"/>
  </p:handoutMasterIdLst>
  <p:sldIdLst>
    <p:sldId id="317" r:id="rId7"/>
    <p:sldId id="367" r:id="rId8"/>
    <p:sldId id="357" r:id="rId9"/>
    <p:sldId id="320" r:id="rId10"/>
    <p:sldId id="321" r:id="rId11"/>
    <p:sldId id="259" r:id="rId12"/>
    <p:sldId id="362" r:id="rId13"/>
    <p:sldId id="322" r:id="rId14"/>
    <p:sldId id="341" r:id="rId15"/>
    <p:sldId id="325" r:id="rId16"/>
    <p:sldId id="326" r:id="rId17"/>
    <p:sldId id="301" r:id="rId18"/>
    <p:sldId id="327" r:id="rId19"/>
    <p:sldId id="328" r:id="rId20"/>
    <p:sldId id="330" r:id="rId21"/>
    <p:sldId id="331" r:id="rId22"/>
    <p:sldId id="332" r:id="rId23"/>
    <p:sldId id="333" r:id="rId24"/>
    <p:sldId id="334" r:id="rId25"/>
    <p:sldId id="335" r:id="rId26"/>
    <p:sldId id="352" r:id="rId27"/>
    <p:sldId id="360" r:id="rId28"/>
    <p:sldId id="313" r:id="rId29"/>
    <p:sldId id="314" r:id="rId30"/>
    <p:sldId id="266" r:id="rId31"/>
    <p:sldId id="294" r:id="rId32"/>
    <p:sldId id="361" r:id="rId33"/>
    <p:sldId id="368" r:id="rId34"/>
    <p:sldId id="273" r:id="rId35"/>
    <p:sldId id="272" r:id="rId36"/>
    <p:sldId id="369" r:id="rId37"/>
    <p:sldId id="274" r:id="rId38"/>
    <p:sldId id="275" r:id="rId39"/>
    <p:sldId id="371" r:id="rId40"/>
    <p:sldId id="263" r:id="rId41"/>
    <p:sldId id="264" r:id="rId42"/>
    <p:sldId id="370" r:id="rId43"/>
    <p:sldId id="270" r:id="rId44"/>
    <p:sldId id="276" r:id="rId45"/>
    <p:sldId id="277" r:id="rId46"/>
    <p:sldId id="281" r:id="rId47"/>
    <p:sldId id="282" r:id="rId48"/>
    <p:sldId id="283" r:id="rId49"/>
    <p:sldId id="284" r:id="rId50"/>
    <p:sldId id="355" r:id="rId51"/>
    <p:sldId id="267" r:id="rId52"/>
    <p:sldId id="268" r:id="rId53"/>
    <p:sldId id="345" r:id="rId54"/>
    <p:sldId id="269" r:id="rId55"/>
    <p:sldId id="287" r:id="rId56"/>
    <p:sldId id="315" r:id="rId57"/>
    <p:sldId id="278" r:id="rId58"/>
    <p:sldId id="366" r:id="rId59"/>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3B9"/>
    <a:srgbClr val="3E6D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25D04-8EFA-139E-0662-7D9ACAAC4968}" v="10" dt="2025-06-03T14:39:40.727"/>
    <p1510:client id="{1C8D9C10-8A77-0666-767F-1B3B6CE6F4F8}" v="20" dt="2025-06-03T14:40:50.025"/>
    <p1510:client id="{C7820B46-0B4B-C446-4E95-8699CA032B81}" v="181" dt="2025-06-03T15:32:41.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32" y="44"/>
      </p:cViewPr>
      <p:guideLst>
        <p:guide orient="horz" pos="4319"/>
        <p:guide pos="7679"/>
      </p:guideLst>
    </p:cSldViewPr>
  </p:slideViewPr>
  <p:notesTextViewPr>
    <p:cViewPr>
      <p:scale>
        <a:sx n="1" d="1"/>
        <a:sy n="1" d="1"/>
      </p:scale>
      <p:origin x="0" y="0"/>
    </p:cViewPr>
  </p:notesTextViewPr>
  <p:notesViewPr>
    <p:cSldViewPr snapToGrid="0">
      <p:cViewPr>
        <p:scale>
          <a:sx n="1" d="2"/>
          <a:sy n="1" d="2"/>
        </p:scale>
        <p:origin x="0" y="0"/>
      </p:cViewPr>
      <p:guideLst>
        <p:guide orient="horz" pos="3133"/>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1.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2B9C37-B33A-4DEC-A8F6-1AC537BC3836}" type="doc">
      <dgm:prSet loTypeId="urn:microsoft.com/office/officeart/2005/8/layout/vList3" loCatId="list" qsTypeId="urn:microsoft.com/office/officeart/2005/8/quickstyle/simple2" qsCatId="simple" csTypeId="urn:microsoft.com/office/officeart/2005/8/colors/accent1_2" csCatId="accent1" phldr="1"/>
      <dgm:spPr/>
      <dgm:t>
        <a:bodyPr/>
        <a:lstStyle/>
        <a:p>
          <a:endParaRPr lang="en-IE"/>
        </a:p>
      </dgm:t>
    </dgm:pt>
    <dgm:pt modelId="{B72ED524-6E9B-4275-A055-ACF455256A2D}">
      <dgm:prSet custT="1"/>
      <dgm:spPr/>
      <dgm:t>
        <a:bodyPr/>
        <a:lstStyle/>
        <a:p>
          <a:pPr rtl="0"/>
          <a:r>
            <a:rPr lang="en-IE" sz="2000" b="0"/>
            <a:t>Definition of plagiarism</a:t>
          </a:r>
          <a:r>
            <a:rPr lang="en-IE" sz="2000" b="0">
              <a:latin typeface="Calibri"/>
            </a:rPr>
            <a:t> </a:t>
          </a:r>
          <a:endParaRPr lang="en-IE" sz="2000"/>
        </a:p>
      </dgm:t>
    </dgm:pt>
    <dgm:pt modelId="{F18D469C-851C-4DA6-B839-DAABCD4DB0A7}" type="parTrans" cxnId="{71A45A3F-88A8-4261-9E00-EE469E171DAE}">
      <dgm:prSet/>
      <dgm:spPr/>
      <dgm:t>
        <a:bodyPr/>
        <a:lstStyle/>
        <a:p>
          <a:endParaRPr lang="en-IE"/>
        </a:p>
      </dgm:t>
    </dgm:pt>
    <dgm:pt modelId="{E29602BE-2F28-4F55-90E2-B88DFFA8FBD6}" type="sibTrans" cxnId="{71A45A3F-88A8-4261-9E00-EE469E171DAE}">
      <dgm:prSet/>
      <dgm:spPr/>
      <dgm:t>
        <a:bodyPr/>
        <a:lstStyle/>
        <a:p>
          <a:endParaRPr lang="en-IE"/>
        </a:p>
      </dgm:t>
    </dgm:pt>
    <dgm:pt modelId="{751DC61D-8BC1-450F-A781-66EF3E2BBCB0}">
      <dgm:prSet custT="1"/>
      <dgm:spPr/>
      <dgm:t>
        <a:bodyPr/>
        <a:lstStyle/>
        <a:p>
          <a:pPr rtl="0"/>
          <a:r>
            <a:rPr lang="en-IE" sz="2000" b="0">
              <a:latin typeface="Calibri"/>
            </a:rPr>
            <a:t> </a:t>
          </a:r>
          <a:r>
            <a:rPr lang="en-IE" sz="2000" b="0"/>
            <a:t>Consequences</a:t>
          </a:r>
          <a:endParaRPr lang="en-IE" sz="2000"/>
        </a:p>
      </dgm:t>
    </dgm:pt>
    <dgm:pt modelId="{48341F3D-D4F8-4ED0-8FF1-61EBEA89A633}" type="parTrans" cxnId="{704212E2-F050-420F-88DE-0CE57C57F4F1}">
      <dgm:prSet/>
      <dgm:spPr/>
      <dgm:t>
        <a:bodyPr/>
        <a:lstStyle/>
        <a:p>
          <a:endParaRPr lang="en-IE"/>
        </a:p>
      </dgm:t>
    </dgm:pt>
    <dgm:pt modelId="{D55D9A3B-A78F-43DA-874C-800FE5D1D9C8}" type="sibTrans" cxnId="{704212E2-F050-420F-88DE-0CE57C57F4F1}">
      <dgm:prSet/>
      <dgm:spPr/>
      <dgm:t>
        <a:bodyPr/>
        <a:lstStyle/>
        <a:p>
          <a:endParaRPr lang="en-IE"/>
        </a:p>
      </dgm:t>
    </dgm:pt>
    <dgm:pt modelId="{9CABD6C4-3474-4842-AFAF-D9FA5554B7AA}">
      <dgm:prSet custT="1"/>
      <dgm:spPr/>
      <dgm:t>
        <a:bodyPr/>
        <a:lstStyle/>
        <a:p>
          <a:pPr rtl="0"/>
          <a:r>
            <a:rPr lang="en-IE" sz="2000" b="0"/>
            <a:t>Detection (Turnitin)</a:t>
          </a:r>
          <a:endParaRPr lang="en-IE" sz="2000"/>
        </a:p>
      </dgm:t>
    </dgm:pt>
    <dgm:pt modelId="{875452AB-AFC0-45E0-AB16-45DB585147A3}" type="parTrans" cxnId="{5FB48CF1-008E-4CBA-BA20-8A3B1D27FCC6}">
      <dgm:prSet/>
      <dgm:spPr/>
      <dgm:t>
        <a:bodyPr/>
        <a:lstStyle/>
        <a:p>
          <a:endParaRPr lang="en-IE"/>
        </a:p>
      </dgm:t>
    </dgm:pt>
    <dgm:pt modelId="{78E18900-960F-4EA2-9BCD-383E15D8BA23}" type="sibTrans" cxnId="{5FB48CF1-008E-4CBA-BA20-8A3B1D27FCC6}">
      <dgm:prSet/>
      <dgm:spPr/>
      <dgm:t>
        <a:bodyPr/>
        <a:lstStyle/>
        <a:p>
          <a:endParaRPr lang="en-IE"/>
        </a:p>
      </dgm:t>
    </dgm:pt>
    <dgm:pt modelId="{49FB04C9-747B-4741-899A-84EAED4DD317}">
      <dgm:prSet custT="1"/>
      <dgm:spPr/>
      <dgm:t>
        <a:bodyPr/>
        <a:lstStyle/>
        <a:p>
          <a:pPr rtl="0"/>
          <a:r>
            <a:rPr lang="en-IE" sz="2000" b="0">
              <a:latin typeface="Calibri"/>
            </a:rPr>
            <a:t>Keeping accurate</a:t>
          </a:r>
          <a:r>
            <a:rPr lang="en-IE" sz="2000" b="0"/>
            <a:t> records </a:t>
          </a:r>
          <a:r>
            <a:rPr lang="en-IE" sz="2000">
              <a:latin typeface="Calibri"/>
            </a:rPr>
            <a:t>and reference management tools</a:t>
          </a:r>
          <a:endParaRPr lang="en-IE" sz="2000"/>
        </a:p>
      </dgm:t>
    </dgm:pt>
    <dgm:pt modelId="{3969FB68-C40F-4103-BC59-2CF6DC7015E5}" type="parTrans" cxnId="{82E66C8A-A9FC-473A-AC24-DD72E190630C}">
      <dgm:prSet/>
      <dgm:spPr/>
      <dgm:t>
        <a:bodyPr/>
        <a:lstStyle/>
        <a:p>
          <a:endParaRPr lang="en-IE"/>
        </a:p>
      </dgm:t>
    </dgm:pt>
    <dgm:pt modelId="{611A385A-5651-4799-A6A2-4B0E4B607A7E}" type="sibTrans" cxnId="{82E66C8A-A9FC-473A-AC24-DD72E190630C}">
      <dgm:prSet/>
      <dgm:spPr/>
      <dgm:t>
        <a:bodyPr/>
        <a:lstStyle/>
        <a:p>
          <a:endParaRPr lang="en-IE"/>
        </a:p>
      </dgm:t>
    </dgm:pt>
    <dgm:pt modelId="{8178B08A-BD44-43B2-BA47-25BFF0A23DB7}">
      <dgm:prSet custT="1"/>
      <dgm:spPr/>
      <dgm:t>
        <a:bodyPr/>
        <a:lstStyle/>
        <a:p>
          <a:pPr rtl="0"/>
          <a:r>
            <a:rPr lang="en-IE" sz="2000">
              <a:latin typeface="Calibri"/>
            </a:rPr>
            <a:t> </a:t>
          </a:r>
          <a:r>
            <a:rPr lang="en-IE" sz="2000"/>
            <a:t>Citing</a:t>
          </a:r>
          <a:r>
            <a:rPr lang="en-IE" sz="2000">
              <a:latin typeface="Calibri"/>
            </a:rPr>
            <a:t>/Referencing</a:t>
          </a:r>
          <a:endParaRPr lang="en-IE" sz="2000"/>
        </a:p>
      </dgm:t>
    </dgm:pt>
    <dgm:pt modelId="{862493F2-7603-4439-B8D4-283807B14BD2}" type="parTrans" cxnId="{94EE587D-6771-4525-8E4D-663F32677979}">
      <dgm:prSet/>
      <dgm:spPr/>
      <dgm:t>
        <a:bodyPr/>
        <a:lstStyle/>
        <a:p>
          <a:endParaRPr lang="en-IE"/>
        </a:p>
      </dgm:t>
    </dgm:pt>
    <dgm:pt modelId="{9DE4FC2F-97EE-4E60-898A-95D08F4FFA15}" type="sibTrans" cxnId="{94EE587D-6771-4525-8E4D-663F32677979}">
      <dgm:prSet/>
      <dgm:spPr/>
      <dgm:t>
        <a:bodyPr/>
        <a:lstStyle/>
        <a:p>
          <a:endParaRPr lang="en-IE"/>
        </a:p>
      </dgm:t>
    </dgm:pt>
    <dgm:pt modelId="{E5C3AEAF-0D8D-4BC6-91C5-913BC0CFCFA5}" type="pres">
      <dgm:prSet presAssocID="{F42B9C37-B33A-4DEC-A8F6-1AC537BC3836}" presName="linearFlow" presStyleCnt="0">
        <dgm:presLayoutVars>
          <dgm:dir/>
          <dgm:resizeHandles val="exact"/>
        </dgm:presLayoutVars>
      </dgm:prSet>
      <dgm:spPr/>
    </dgm:pt>
    <dgm:pt modelId="{412911C5-8CFC-4C6D-B419-6523AA87746D}" type="pres">
      <dgm:prSet presAssocID="{B72ED524-6E9B-4275-A055-ACF455256A2D}" presName="composite" presStyleCnt="0"/>
      <dgm:spPr/>
    </dgm:pt>
    <dgm:pt modelId="{773BB6B8-2C1C-407A-ACCD-824BA86456F0}" type="pres">
      <dgm:prSet presAssocID="{B72ED524-6E9B-4275-A055-ACF455256A2D}" presName="imgShp" presStyleLbl="fgImgPlace1" presStyleIdx="0" presStyleCnt="5" custScaleX="2000000" custScaleY="2000000" custLinFactX="-755376" custLinFactNeighborX="-800000" custLinFactNeighborY="-66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pt>
    <dgm:pt modelId="{ED2203B4-5F2D-4C76-B805-3BF2B237B246}" type="pres">
      <dgm:prSet presAssocID="{B72ED524-6E9B-4275-A055-ACF455256A2D}" presName="txShp" presStyleLbl="node1" presStyleIdx="0" presStyleCnt="5" custScaleX="129146" custScaleY="2000000">
        <dgm:presLayoutVars>
          <dgm:bulletEnabled val="1"/>
        </dgm:presLayoutVars>
      </dgm:prSet>
      <dgm:spPr/>
    </dgm:pt>
    <dgm:pt modelId="{73E964C0-5292-44BE-99F1-CB1E9CE424E5}" type="pres">
      <dgm:prSet presAssocID="{E29602BE-2F28-4F55-90E2-B88DFFA8FBD6}" presName="spacing" presStyleCnt="0"/>
      <dgm:spPr/>
    </dgm:pt>
    <dgm:pt modelId="{F3F8C02A-566B-4F94-85CB-0BF9D52EB19F}" type="pres">
      <dgm:prSet presAssocID="{751DC61D-8BC1-450F-A781-66EF3E2BBCB0}" presName="composite" presStyleCnt="0"/>
      <dgm:spPr/>
    </dgm:pt>
    <dgm:pt modelId="{546BF2CC-6952-494B-AFC0-17E63417BEE8}" type="pres">
      <dgm:prSet presAssocID="{751DC61D-8BC1-450F-A781-66EF3E2BBCB0}" presName="imgShp" presStyleLbl="fgImgPlace1" presStyleIdx="1" presStyleCnt="5" custScaleX="2000000" custScaleY="2000000" custLinFactX="-755376" custLinFactNeighborX="-800000" custLinFactNeighborY="-66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pt>
    <dgm:pt modelId="{3AF71CDB-E5D6-4821-A183-BBBEBD2E3E92}" type="pres">
      <dgm:prSet presAssocID="{751DC61D-8BC1-450F-A781-66EF3E2BBCB0}" presName="txShp" presStyleLbl="node1" presStyleIdx="1" presStyleCnt="5" custScaleX="129146" custScaleY="2000000">
        <dgm:presLayoutVars>
          <dgm:bulletEnabled val="1"/>
        </dgm:presLayoutVars>
      </dgm:prSet>
      <dgm:spPr/>
    </dgm:pt>
    <dgm:pt modelId="{DAAD5EBA-0C13-48CE-B4EA-B962AC9EC6FE}" type="pres">
      <dgm:prSet presAssocID="{D55D9A3B-A78F-43DA-874C-800FE5D1D9C8}" presName="spacing" presStyleCnt="0"/>
      <dgm:spPr/>
    </dgm:pt>
    <dgm:pt modelId="{93B5E0D8-3E77-473B-B3AE-6B7450E0B70E}" type="pres">
      <dgm:prSet presAssocID="{9CABD6C4-3474-4842-AFAF-D9FA5554B7AA}" presName="composite" presStyleCnt="0"/>
      <dgm:spPr/>
    </dgm:pt>
    <dgm:pt modelId="{EA589678-91EE-4FD3-9212-E542F21EA806}" type="pres">
      <dgm:prSet presAssocID="{9CABD6C4-3474-4842-AFAF-D9FA5554B7AA}" presName="imgShp" presStyleLbl="fgImgPlace1" presStyleIdx="2" presStyleCnt="5" custScaleX="2000000" custScaleY="2000000" custLinFactX="-755376" custLinFactNeighborX="-800000" custLinFactNeighborY="-66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pt>
    <dgm:pt modelId="{B26E8239-8D6A-4B68-9DD7-B92842178131}" type="pres">
      <dgm:prSet presAssocID="{9CABD6C4-3474-4842-AFAF-D9FA5554B7AA}" presName="txShp" presStyleLbl="node1" presStyleIdx="2" presStyleCnt="5" custScaleX="129146" custScaleY="2000000">
        <dgm:presLayoutVars>
          <dgm:bulletEnabled val="1"/>
        </dgm:presLayoutVars>
      </dgm:prSet>
      <dgm:spPr/>
    </dgm:pt>
    <dgm:pt modelId="{5BAB0227-AB80-4A61-AACC-A2720F642384}" type="pres">
      <dgm:prSet presAssocID="{78E18900-960F-4EA2-9BCD-383E15D8BA23}" presName="spacing" presStyleCnt="0"/>
      <dgm:spPr/>
    </dgm:pt>
    <dgm:pt modelId="{6FBBD8C5-D7A7-4776-B144-1FC18587C45A}" type="pres">
      <dgm:prSet presAssocID="{8178B08A-BD44-43B2-BA47-25BFF0A23DB7}" presName="composite" presStyleCnt="0"/>
      <dgm:spPr/>
    </dgm:pt>
    <dgm:pt modelId="{D868BE09-582E-435C-86F9-3FD50741449F}" type="pres">
      <dgm:prSet presAssocID="{8178B08A-BD44-43B2-BA47-25BFF0A23DB7}" presName="imgShp" presStyleLbl="fgImgPlace1" presStyleIdx="3" presStyleCnt="5" custScaleX="2000000" custScaleY="2000000" custLinFactX="-755376" custLinFactNeighborX="-800000" custLinFactNeighborY="-66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pt>
    <dgm:pt modelId="{912BE647-F627-414D-9949-BA630BC8C708}" type="pres">
      <dgm:prSet presAssocID="{8178B08A-BD44-43B2-BA47-25BFF0A23DB7}" presName="txShp" presStyleLbl="node1" presStyleIdx="3" presStyleCnt="5" custScaleX="129146" custScaleY="2000000">
        <dgm:presLayoutVars>
          <dgm:bulletEnabled val="1"/>
        </dgm:presLayoutVars>
      </dgm:prSet>
      <dgm:spPr/>
    </dgm:pt>
    <dgm:pt modelId="{A19F7888-4DC4-46DD-8D4A-FB89A2CBA66E}" type="pres">
      <dgm:prSet presAssocID="{9DE4FC2F-97EE-4E60-898A-95D08F4FFA15}" presName="spacing" presStyleCnt="0"/>
      <dgm:spPr/>
    </dgm:pt>
    <dgm:pt modelId="{EE93F7D7-E92C-47C8-88C5-329F29584826}" type="pres">
      <dgm:prSet presAssocID="{49FB04C9-747B-4741-899A-84EAED4DD317}" presName="composite" presStyleCnt="0"/>
      <dgm:spPr/>
    </dgm:pt>
    <dgm:pt modelId="{7CF210B2-498F-4333-B6CD-7DDDEA578A84}" type="pres">
      <dgm:prSet presAssocID="{49FB04C9-747B-4741-899A-84EAED4DD317}" presName="imgShp" presStyleLbl="fgImgPlace1" presStyleIdx="4" presStyleCnt="5" custScaleX="2000000" custScaleY="2000000" custLinFactX="-755376" custLinFactNeighborX="-800000" custLinFactNeighborY="-66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pt>
    <dgm:pt modelId="{C31217E4-78BD-4509-978C-171B0BF4A273}" type="pres">
      <dgm:prSet presAssocID="{49FB04C9-747B-4741-899A-84EAED4DD317}" presName="txShp" presStyleLbl="node1" presStyleIdx="4" presStyleCnt="5" custScaleX="129146" custScaleY="2000000">
        <dgm:presLayoutVars>
          <dgm:bulletEnabled val="1"/>
        </dgm:presLayoutVars>
      </dgm:prSet>
      <dgm:spPr/>
    </dgm:pt>
  </dgm:ptLst>
  <dgm:cxnLst>
    <dgm:cxn modelId="{C35A712E-FF31-4D2D-8F12-0BC45BCD5B44}" type="presOf" srcId="{B72ED524-6E9B-4275-A055-ACF455256A2D}" destId="{ED2203B4-5F2D-4C76-B805-3BF2B237B246}" srcOrd="0" destOrd="0" presId="urn:microsoft.com/office/officeart/2005/8/layout/vList3"/>
    <dgm:cxn modelId="{71A45A3F-88A8-4261-9E00-EE469E171DAE}" srcId="{F42B9C37-B33A-4DEC-A8F6-1AC537BC3836}" destId="{B72ED524-6E9B-4275-A055-ACF455256A2D}" srcOrd="0" destOrd="0" parTransId="{F18D469C-851C-4DA6-B839-DAABCD4DB0A7}" sibTransId="{E29602BE-2F28-4F55-90E2-B88DFFA8FBD6}"/>
    <dgm:cxn modelId="{79469966-5324-429D-8865-6953C44C8BCE}" type="presOf" srcId="{9CABD6C4-3474-4842-AFAF-D9FA5554B7AA}" destId="{B26E8239-8D6A-4B68-9DD7-B92842178131}" srcOrd="0" destOrd="0" presId="urn:microsoft.com/office/officeart/2005/8/layout/vList3"/>
    <dgm:cxn modelId="{05365371-904D-41AE-9BF4-9DE26414951B}" type="presOf" srcId="{751DC61D-8BC1-450F-A781-66EF3E2BBCB0}" destId="{3AF71CDB-E5D6-4821-A183-BBBEBD2E3E92}" srcOrd="0" destOrd="0" presId="urn:microsoft.com/office/officeart/2005/8/layout/vList3"/>
    <dgm:cxn modelId="{94EE587D-6771-4525-8E4D-663F32677979}" srcId="{F42B9C37-B33A-4DEC-A8F6-1AC537BC3836}" destId="{8178B08A-BD44-43B2-BA47-25BFF0A23DB7}" srcOrd="3" destOrd="0" parTransId="{862493F2-7603-4439-B8D4-283807B14BD2}" sibTransId="{9DE4FC2F-97EE-4E60-898A-95D08F4FFA15}"/>
    <dgm:cxn modelId="{82E66C8A-A9FC-473A-AC24-DD72E190630C}" srcId="{F42B9C37-B33A-4DEC-A8F6-1AC537BC3836}" destId="{49FB04C9-747B-4741-899A-84EAED4DD317}" srcOrd="4" destOrd="0" parTransId="{3969FB68-C40F-4103-BC59-2CF6DC7015E5}" sibTransId="{611A385A-5651-4799-A6A2-4B0E4B607A7E}"/>
    <dgm:cxn modelId="{85E5298C-554F-48C9-9620-7BE7674EB90C}" type="presOf" srcId="{F42B9C37-B33A-4DEC-A8F6-1AC537BC3836}" destId="{E5C3AEAF-0D8D-4BC6-91C5-913BC0CFCFA5}" srcOrd="0" destOrd="0" presId="urn:microsoft.com/office/officeart/2005/8/layout/vList3"/>
    <dgm:cxn modelId="{AD2736A0-B40D-4400-B996-BA4DFB2243AD}" type="presOf" srcId="{8178B08A-BD44-43B2-BA47-25BFF0A23DB7}" destId="{912BE647-F627-414D-9949-BA630BC8C708}" srcOrd="0" destOrd="0" presId="urn:microsoft.com/office/officeart/2005/8/layout/vList3"/>
    <dgm:cxn modelId="{704212E2-F050-420F-88DE-0CE57C57F4F1}" srcId="{F42B9C37-B33A-4DEC-A8F6-1AC537BC3836}" destId="{751DC61D-8BC1-450F-A781-66EF3E2BBCB0}" srcOrd="1" destOrd="0" parTransId="{48341F3D-D4F8-4ED0-8FF1-61EBEA89A633}" sibTransId="{D55D9A3B-A78F-43DA-874C-800FE5D1D9C8}"/>
    <dgm:cxn modelId="{CB0B2AF0-6653-4727-98EA-5D15DC673B86}" type="presOf" srcId="{49FB04C9-747B-4741-899A-84EAED4DD317}" destId="{C31217E4-78BD-4509-978C-171B0BF4A273}" srcOrd="0" destOrd="0" presId="urn:microsoft.com/office/officeart/2005/8/layout/vList3"/>
    <dgm:cxn modelId="{5FB48CF1-008E-4CBA-BA20-8A3B1D27FCC6}" srcId="{F42B9C37-B33A-4DEC-A8F6-1AC537BC3836}" destId="{9CABD6C4-3474-4842-AFAF-D9FA5554B7AA}" srcOrd="2" destOrd="0" parTransId="{875452AB-AFC0-45E0-AB16-45DB585147A3}" sibTransId="{78E18900-960F-4EA2-9BCD-383E15D8BA23}"/>
    <dgm:cxn modelId="{8A25D734-CEF2-45ED-9FC8-94F9EE133FE1}" type="presParOf" srcId="{E5C3AEAF-0D8D-4BC6-91C5-913BC0CFCFA5}" destId="{412911C5-8CFC-4C6D-B419-6523AA87746D}" srcOrd="0" destOrd="0" presId="urn:microsoft.com/office/officeart/2005/8/layout/vList3"/>
    <dgm:cxn modelId="{E639AC02-3211-48D2-A80E-E55AE4472643}" type="presParOf" srcId="{412911C5-8CFC-4C6D-B419-6523AA87746D}" destId="{773BB6B8-2C1C-407A-ACCD-824BA86456F0}" srcOrd="0" destOrd="0" presId="urn:microsoft.com/office/officeart/2005/8/layout/vList3"/>
    <dgm:cxn modelId="{49560008-875B-48CF-A6A5-793E88CF143C}" type="presParOf" srcId="{412911C5-8CFC-4C6D-B419-6523AA87746D}" destId="{ED2203B4-5F2D-4C76-B805-3BF2B237B246}" srcOrd="1" destOrd="0" presId="urn:microsoft.com/office/officeart/2005/8/layout/vList3"/>
    <dgm:cxn modelId="{48090BA9-94F9-49B0-808F-E662D511DD9F}" type="presParOf" srcId="{E5C3AEAF-0D8D-4BC6-91C5-913BC0CFCFA5}" destId="{73E964C0-5292-44BE-99F1-CB1E9CE424E5}" srcOrd="1" destOrd="0" presId="urn:microsoft.com/office/officeart/2005/8/layout/vList3"/>
    <dgm:cxn modelId="{66A2AE18-64EC-4673-AF4E-65CC87FFE719}" type="presParOf" srcId="{E5C3AEAF-0D8D-4BC6-91C5-913BC0CFCFA5}" destId="{F3F8C02A-566B-4F94-85CB-0BF9D52EB19F}" srcOrd="2" destOrd="0" presId="urn:microsoft.com/office/officeart/2005/8/layout/vList3"/>
    <dgm:cxn modelId="{7149204B-9770-47EA-ACA3-1CD6A7CEBCCF}" type="presParOf" srcId="{F3F8C02A-566B-4F94-85CB-0BF9D52EB19F}" destId="{546BF2CC-6952-494B-AFC0-17E63417BEE8}" srcOrd="0" destOrd="0" presId="urn:microsoft.com/office/officeart/2005/8/layout/vList3"/>
    <dgm:cxn modelId="{1F2BE168-CA2A-48DA-A94A-5FC93BD16901}" type="presParOf" srcId="{F3F8C02A-566B-4F94-85CB-0BF9D52EB19F}" destId="{3AF71CDB-E5D6-4821-A183-BBBEBD2E3E92}" srcOrd="1" destOrd="0" presId="urn:microsoft.com/office/officeart/2005/8/layout/vList3"/>
    <dgm:cxn modelId="{DC87F057-D80C-4023-B4DE-6777D4BC09FC}" type="presParOf" srcId="{E5C3AEAF-0D8D-4BC6-91C5-913BC0CFCFA5}" destId="{DAAD5EBA-0C13-48CE-B4EA-B962AC9EC6FE}" srcOrd="3" destOrd="0" presId="urn:microsoft.com/office/officeart/2005/8/layout/vList3"/>
    <dgm:cxn modelId="{C95CC3E7-8858-4275-921D-7FD209BC4DE9}" type="presParOf" srcId="{E5C3AEAF-0D8D-4BC6-91C5-913BC0CFCFA5}" destId="{93B5E0D8-3E77-473B-B3AE-6B7450E0B70E}" srcOrd="4" destOrd="0" presId="urn:microsoft.com/office/officeart/2005/8/layout/vList3"/>
    <dgm:cxn modelId="{33C32746-6F6D-4620-9A0A-52017E160084}" type="presParOf" srcId="{93B5E0D8-3E77-473B-B3AE-6B7450E0B70E}" destId="{EA589678-91EE-4FD3-9212-E542F21EA806}" srcOrd="0" destOrd="0" presId="urn:microsoft.com/office/officeart/2005/8/layout/vList3"/>
    <dgm:cxn modelId="{9CB898B0-0B94-4589-B6DE-9760A145DD56}" type="presParOf" srcId="{93B5E0D8-3E77-473B-B3AE-6B7450E0B70E}" destId="{B26E8239-8D6A-4B68-9DD7-B92842178131}" srcOrd="1" destOrd="0" presId="urn:microsoft.com/office/officeart/2005/8/layout/vList3"/>
    <dgm:cxn modelId="{F8DEA03E-D5E8-4E2B-8DD4-FF1F698953DD}" type="presParOf" srcId="{E5C3AEAF-0D8D-4BC6-91C5-913BC0CFCFA5}" destId="{5BAB0227-AB80-4A61-AACC-A2720F642384}" srcOrd="5" destOrd="0" presId="urn:microsoft.com/office/officeart/2005/8/layout/vList3"/>
    <dgm:cxn modelId="{094EA47A-5E85-4EE8-81F4-763A4739C4C0}" type="presParOf" srcId="{E5C3AEAF-0D8D-4BC6-91C5-913BC0CFCFA5}" destId="{6FBBD8C5-D7A7-4776-B144-1FC18587C45A}" srcOrd="6" destOrd="0" presId="urn:microsoft.com/office/officeart/2005/8/layout/vList3"/>
    <dgm:cxn modelId="{C438A0BD-8F66-4CC9-81D9-5295CBCE0CB9}" type="presParOf" srcId="{6FBBD8C5-D7A7-4776-B144-1FC18587C45A}" destId="{D868BE09-582E-435C-86F9-3FD50741449F}" srcOrd="0" destOrd="0" presId="urn:microsoft.com/office/officeart/2005/8/layout/vList3"/>
    <dgm:cxn modelId="{112013B0-AF86-4351-926B-599BC9810009}" type="presParOf" srcId="{6FBBD8C5-D7A7-4776-B144-1FC18587C45A}" destId="{912BE647-F627-414D-9949-BA630BC8C708}" srcOrd="1" destOrd="0" presId="urn:microsoft.com/office/officeart/2005/8/layout/vList3"/>
    <dgm:cxn modelId="{DCA8326E-E7AD-4551-A964-CF2673E8E69E}" type="presParOf" srcId="{E5C3AEAF-0D8D-4BC6-91C5-913BC0CFCFA5}" destId="{A19F7888-4DC4-46DD-8D4A-FB89A2CBA66E}" srcOrd="7" destOrd="0" presId="urn:microsoft.com/office/officeart/2005/8/layout/vList3"/>
    <dgm:cxn modelId="{B3DD1E91-ABE8-4C0E-9DC4-90922DE801F1}" type="presParOf" srcId="{E5C3AEAF-0D8D-4BC6-91C5-913BC0CFCFA5}" destId="{EE93F7D7-E92C-47C8-88C5-329F29584826}" srcOrd="8" destOrd="0" presId="urn:microsoft.com/office/officeart/2005/8/layout/vList3"/>
    <dgm:cxn modelId="{467E40F0-2272-419A-9CA4-B12C783F8BB8}" type="presParOf" srcId="{EE93F7D7-E92C-47C8-88C5-329F29584826}" destId="{7CF210B2-498F-4333-B6CD-7DDDEA578A84}" srcOrd="0" destOrd="0" presId="urn:microsoft.com/office/officeart/2005/8/layout/vList3"/>
    <dgm:cxn modelId="{75C76BBF-177D-4BEA-A959-00C55A54A720}" type="presParOf" srcId="{EE93F7D7-E92C-47C8-88C5-329F29584826}" destId="{C31217E4-78BD-4509-978C-171B0BF4A27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203B4-5F2D-4C76-B805-3BF2B237B246}">
      <dsp:nvSpPr>
        <dsp:cNvPr id="0" name=""/>
        <dsp:cNvSpPr/>
      </dsp:nvSpPr>
      <dsp:spPr>
        <a:xfrm rot="10800000">
          <a:off x="415652" y="1058"/>
          <a:ext cx="5056991" cy="740439"/>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26" tIns="76200" rIns="142240" bIns="76200" numCol="1" spcCol="1270" anchor="ctr" anchorCtr="0">
          <a:noAutofit/>
        </a:bodyPr>
        <a:lstStyle/>
        <a:p>
          <a:pPr marL="0" lvl="0" indent="0" algn="ctr" defTabSz="889000" rtl="0">
            <a:lnSpc>
              <a:spcPct val="90000"/>
            </a:lnSpc>
            <a:spcBef>
              <a:spcPct val="0"/>
            </a:spcBef>
            <a:spcAft>
              <a:spcPct val="35000"/>
            </a:spcAft>
            <a:buNone/>
          </a:pPr>
          <a:r>
            <a:rPr lang="en-IE" sz="2000" b="0" kern="1200"/>
            <a:t>Definition of plagiarism</a:t>
          </a:r>
          <a:r>
            <a:rPr lang="en-IE" sz="2000" b="0" kern="1200">
              <a:latin typeface="Calibri"/>
            </a:rPr>
            <a:t> </a:t>
          </a:r>
          <a:endParaRPr lang="en-IE" sz="2000" kern="1200"/>
        </a:p>
      </dsp:txBody>
      <dsp:txXfrm rot="10800000">
        <a:off x="600762" y="1058"/>
        <a:ext cx="4871881" cy="740439"/>
      </dsp:txXfrm>
    </dsp:sp>
    <dsp:sp modelId="{773BB6B8-2C1C-407A-ACCD-824BA86456F0}">
      <dsp:nvSpPr>
        <dsp:cNvPr id="0" name=""/>
        <dsp:cNvSpPr/>
      </dsp:nvSpPr>
      <dsp:spPr>
        <a:xfrm>
          <a:off x="40238" y="0"/>
          <a:ext cx="740439" cy="7404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AF71CDB-E5D6-4821-A183-BBBEBD2E3E92}">
      <dsp:nvSpPr>
        <dsp:cNvPr id="0" name=""/>
        <dsp:cNvSpPr/>
      </dsp:nvSpPr>
      <dsp:spPr>
        <a:xfrm rot="10800000">
          <a:off x="415652" y="752549"/>
          <a:ext cx="5056991" cy="740439"/>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26" tIns="76200" rIns="142240" bIns="76200" numCol="1" spcCol="1270" anchor="ctr" anchorCtr="0">
          <a:noAutofit/>
        </a:bodyPr>
        <a:lstStyle/>
        <a:p>
          <a:pPr marL="0" lvl="0" indent="0" algn="ctr" defTabSz="889000" rtl="0">
            <a:lnSpc>
              <a:spcPct val="90000"/>
            </a:lnSpc>
            <a:spcBef>
              <a:spcPct val="0"/>
            </a:spcBef>
            <a:spcAft>
              <a:spcPct val="35000"/>
            </a:spcAft>
            <a:buNone/>
          </a:pPr>
          <a:r>
            <a:rPr lang="en-IE" sz="2000" b="0" kern="1200">
              <a:latin typeface="Calibri"/>
            </a:rPr>
            <a:t> </a:t>
          </a:r>
          <a:r>
            <a:rPr lang="en-IE" sz="2000" b="0" kern="1200"/>
            <a:t>Consequences</a:t>
          </a:r>
          <a:endParaRPr lang="en-IE" sz="2000" kern="1200"/>
        </a:p>
      </dsp:txBody>
      <dsp:txXfrm rot="10800000">
        <a:off x="600762" y="752549"/>
        <a:ext cx="4871881" cy="740439"/>
      </dsp:txXfrm>
    </dsp:sp>
    <dsp:sp modelId="{546BF2CC-6952-494B-AFC0-17E63417BEE8}">
      <dsp:nvSpPr>
        <dsp:cNvPr id="0" name=""/>
        <dsp:cNvSpPr/>
      </dsp:nvSpPr>
      <dsp:spPr>
        <a:xfrm>
          <a:off x="40238" y="750095"/>
          <a:ext cx="740439" cy="7404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26E8239-8D6A-4B68-9DD7-B92842178131}">
      <dsp:nvSpPr>
        <dsp:cNvPr id="0" name=""/>
        <dsp:cNvSpPr/>
      </dsp:nvSpPr>
      <dsp:spPr>
        <a:xfrm rot="10800000">
          <a:off x="415652" y="1504040"/>
          <a:ext cx="5056991" cy="740439"/>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26" tIns="76200" rIns="142240" bIns="76200" numCol="1" spcCol="1270" anchor="ctr" anchorCtr="0">
          <a:noAutofit/>
        </a:bodyPr>
        <a:lstStyle/>
        <a:p>
          <a:pPr marL="0" lvl="0" indent="0" algn="ctr" defTabSz="889000" rtl="0">
            <a:lnSpc>
              <a:spcPct val="90000"/>
            </a:lnSpc>
            <a:spcBef>
              <a:spcPct val="0"/>
            </a:spcBef>
            <a:spcAft>
              <a:spcPct val="35000"/>
            </a:spcAft>
            <a:buNone/>
          </a:pPr>
          <a:r>
            <a:rPr lang="en-IE" sz="2000" b="0" kern="1200"/>
            <a:t>Detection (Turnitin)</a:t>
          </a:r>
          <a:endParaRPr lang="en-IE" sz="2000" kern="1200"/>
        </a:p>
      </dsp:txBody>
      <dsp:txXfrm rot="10800000">
        <a:off x="600762" y="1504040"/>
        <a:ext cx="4871881" cy="740439"/>
      </dsp:txXfrm>
    </dsp:sp>
    <dsp:sp modelId="{EA589678-91EE-4FD3-9212-E542F21EA806}">
      <dsp:nvSpPr>
        <dsp:cNvPr id="0" name=""/>
        <dsp:cNvSpPr/>
      </dsp:nvSpPr>
      <dsp:spPr>
        <a:xfrm>
          <a:off x="40238" y="1501586"/>
          <a:ext cx="740439" cy="7404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12BE647-F627-414D-9949-BA630BC8C708}">
      <dsp:nvSpPr>
        <dsp:cNvPr id="0" name=""/>
        <dsp:cNvSpPr/>
      </dsp:nvSpPr>
      <dsp:spPr>
        <a:xfrm rot="10800000">
          <a:off x="415652" y="2255531"/>
          <a:ext cx="5056991" cy="740439"/>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26" tIns="76200" rIns="142240" bIns="76200" numCol="1" spcCol="1270" anchor="ctr" anchorCtr="0">
          <a:noAutofit/>
        </a:bodyPr>
        <a:lstStyle/>
        <a:p>
          <a:pPr marL="0" lvl="0" indent="0" algn="ctr" defTabSz="889000" rtl="0">
            <a:lnSpc>
              <a:spcPct val="90000"/>
            </a:lnSpc>
            <a:spcBef>
              <a:spcPct val="0"/>
            </a:spcBef>
            <a:spcAft>
              <a:spcPct val="35000"/>
            </a:spcAft>
            <a:buNone/>
          </a:pPr>
          <a:r>
            <a:rPr lang="en-IE" sz="2000" kern="1200">
              <a:latin typeface="Calibri"/>
            </a:rPr>
            <a:t> </a:t>
          </a:r>
          <a:r>
            <a:rPr lang="en-IE" sz="2000" kern="1200"/>
            <a:t>Citing</a:t>
          </a:r>
          <a:r>
            <a:rPr lang="en-IE" sz="2000" kern="1200">
              <a:latin typeface="Calibri"/>
            </a:rPr>
            <a:t>/Referencing</a:t>
          </a:r>
          <a:endParaRPr lang="en-IE" sz="2000" kern="1200"/>
        </a:p>
      </dsp:txBody>
      <dsp:txXfrm rot="10800000">
        <a:off x="600762" y="2255531"/>
        <a:ext cx="4871881" cy="740439"/>
      </dsp:txXfrm>
    </dsp:sp>
    <dsp:sp modelId="{D868BE09-582E-435C-86F9-3FD50741449F}">
      <dsp:nvSpPr>
        <dsp:cNvPr id="0" name=""/>
        <dsp:cNvSpPr/>
      </dsp:nvSpPr>
      <dsp:spPr>
        <a:xfrm>
          <a:off x="40238" y="2253077"/>
          <a:ext cx="740439" cy="7404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31217E4-78BD-4509-978C-171B0BF4A273}">
      <dsp:nvSpPr>
        <dsp:cNvPr id="0" name=""/>
        <dsp:cNvSpPr/>
      </dsp:nvSpPr>
      <dsp:spPr>
        <a:xfrm rot="10800000">
          <a:off x="415652" y="3007022"/>
          <a:ext cx="5056991" cy="740439"/>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26" tIns="76200" rIns="142240" bIns="76200" numCol="1" spcCol="1270" anchor="ctr" anchorCtr="0">
          <a:noAutofit/>
        </a:bodyPr>
        <a:lstStyle/>
        <a:p>
          <a:pPr marL="0" lvl="0" indent="0" algn="ctr" defTabSz="889000" rtl="0">
            <a:lnSpc>
              <a:spcPct val="90000"/>
            </a:lnSpc>
            <a:spcBef>
              <a:spcPct val="0"/>
            </a:spcBef>
            <a:spcAft>
              <a:spcPct val="35000"/>
            </a:spcAft>
            <a:buNone/>
          </a:pPr>
          <a:r>
            <a:rPr lang="en-IE" sz="2000" b="0" kern="1200">
              <a:latin typeface="Calibri"/>
            </a:rPr>
            <a:t>Keeping accurate</a:t>
          </a:r>
          <a:r>
            <a:rPr lang="en-IE" sz="2000" b="0" kern="1200"/>
            <a:t> records </a:t>
          </a:r>
          <a:r>
            <a:rPr lang="en-IE" sz="2000" kern="1200">
              <a:latin typeface="Calibri"/>
            </a:rPr>
            <a:t>and reference management tools</a:t>
          </a:r>
          <a:endParaRPr lang="en-IE" sz="2000" kern="1200"/>
        </a:p>
      </dsp:txBody>
      <dsp:txXfrm rot="10800000">
        <a:off x="600762" y="3007022"/>
        <a:ext cx="4871881" cy="740439"/>
      </dsp:txXfrm>
    </dsp:sp>
    <dsp:sp modelId="{7CF210B2-498F-4333-B6CD-7DDDEA578A84}">
      <dsp:nvSpPr>
        <dsp:cNvPr id="0" name=""/>
        <dsp:cNvSpPr/>
      </dsp:nvSpPr>
      <dsp:spPr>
        <a:xfrm>
          <a:off x="40238" y="3004568"/>
          <a:ext cx="740439" cy="7404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6E589-83CD-487B-A298-043BA8574A91}"/>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8F4313D1-E6D3-4399-8861-D1B57AB947A3}"/>
              </a:ext>
            </a:extLst>
          </p:cNvPr>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635B02EA-9ECE-4B8F-97C9-78B02ADCBA76}" type="datetimeFigureOut">
              <a:rPr lang="en-IE" smtClean="0"/>
              <a:t>04/06/2025</a:t>
            </a:fld>
            <a:endParaRPr lang="en-IE"/>
          </a:p>
        </p:txBody>
      </p:sp>
      <p:sp>
        <p:nvSpPr>
          <p:cNvPr id="4" name="Footer Placeholder 3">
            <a:extLst>
              <a:ext uri="{FF2B5EF4-FFF2-40B4-BE49-F238E27FC236}">
                <a16:creationId xmlns:a16="http://schemas.microsoft.com/office/drawing/2014/main" id="{248FE0B3-6287-4F86-AF4A-24F742E21E1E}"/>
              </a:ext>
            </a:extLst>
          </p:cNvPr>
          <p:cNvSpPr>
            <a:spLocks noGrp="1"/>
          </p:cNvSpPr>
          <p:nvPr>
            <p:ph type="ftr" sz="quarter" idx="2"/>
          </p:nvPr>
        </p:nvSpPr>
        <p:spPr>
          <a:xfrm>
            <a:off x="0" y="9448800"/>
            <a:ext cx="2971800" cy="49847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6D1DF642-672F-4B0B-B6D4-E75A88F9E028}"/>
              </a:ext>
            </a:extLst>
          </p:cNvPr>
          <p:cNvSpPr>
            <a:spLocks noGrp="1"/>
          </p:cNvSpPr>
          <p:nvPr>
            <p:ph type="sldNum" sz="quarter" idx="3"/>
          </p:nvPr>
        </p:nvSpPr>
        <p:spPr>
          <a:xfrm>
            <a:off x="3884613" y="9448800"/>
            <a:ext cx="2971800" cy="498475"/>
          </a:xfrm>
          <a:prstGeom prst="rect">
            <a:avLst/>
          </a:prstGeom>
        </p:spPr>
        <p:txBody>
          <a:bodyPr vert="horz" lIns="91440" tIns="45720" rIns="91440" bIns="45720" rtlCol="0" anchor="b"/>
          <a:lstStyle>
            <a:lvl1pPr algn="r">
              <a:defRPr sz="1200"/>
            </a:lvl1pPr>
          </a:lstStyle>
          <a:p>
            <a:fld id="{7989471B-35E3-46C8-AFEE-C471D4566197}" type="slidenum">
              <a:rPr lang="en-IE" smtClean="0"/>
              <a:t>‹#›</a:t>
            </a:fld>
            <a:endParaRPr lang="en-IE"/>
          </a:p>
        </p:txBody>
      </p:sp>
    </p:spTree>
    <p:extLst>
      <p:ext uri="{BB962C8B-B14F-4D97-AF65-F5344CB8AC3E}">
        <p14:creationId xmlns:p14="http://schemas.microsoft.com/office/powerpoint/2010/main" val="2374551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87971" y="4724956"/>
            <a:ext cx="4908331"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9449911"/>
            <a:ext cx="835124" cy="497364"/>
          </a:xfrm>
          <a:prstGeom prst="rect">
            <a:avLst/>
          </a:prstGeom>
        </p:spPr>
        <p:txBody>
          <a:bodyPr vert="horz" lIns="91440" tIns="45720" rIns="91440" bIns="45720" rtlCol="0" anchor="b"/>
          <a:lstStyle>
            <a:lvl1pPr algn="r">
              <a:defRPr sz="1200">
                <a:latin typeface="+mn-lt"/>
                <a:cs typeface="Arial" panose="020B0604020202020204" pitchFamily="34" charset="0"/>
              </a:defRPr>
            </a:lvl1pPr>
          </a:lstStyle>
          <a:p>
            <a:fld id="{49DD4D23-C98A-435E-AE88-9061F8349B02}" type="slidenum">
              <a:rPr lang="en-GB" smtClean="0"/>
              <a:pPr/>
              <a:t>‹#›</a:t>
            </a:fld>
            <a:endParaRPr lang="en-GB"/>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Arial" panose="020B0604020202020204" pitchFamily="34" charset="0"/>
      </a:defRPr>
    </a:lvl3pPr>
    <a:lvl4pPr marL="1371600" algn="l" defTabSz="914400" rtl="0" eaLnBrk="1" latinLnBrk="0" hangingPunct="1">
      <a:defRPr sz="1200" kern="1200">
        <a:solidFill>
          <a:schemeClr val="tx1"/>
        </a:solidFill>
        <a:latin typeface="+mn-lt"/>
        <a:ea typeface="+mn-ea"/>
        <a:cs typeface="Arial" panose="020B0604020202020204" pitchFamily="34" charset="0"/>
      </a:defRPr>
    </a:lvl4pPr>
    <a:lvl5pPr marL="1828800" algn="l" defTabSz="914400" rtl="0" eaLnBrk="1" latinLnBrk="0" hangingPunct="1">
      <a:defRPr sz="120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asons.com/publication-manual-of-the-american-psychological-association-american-psychological-association-978143383216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s/photos/Harvard"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ea typeface="Calibri"/>
                <a:cs typeface="Calibri"/>
              </a:rPr>
              <a:t>Slides adjusted for PG Summer School 03/06/2025 CM</a:t>
            </a:r>
            <a:endParaRPr lang="en-IE" err="1">
              <a:ea typeface="Calibri"/>
            </a:endParaRPr>
          </a:p>
          <a:p>
            <a:r>
              <a:rPr lang="en-IE">
                <a:ea typeface="Calibri"/>
                <a:cs typeface="Calibri"/>
              </a:rPr>
              <a:t>(Back up copy of 'HITS Plagiarism' slides saved)</a:t>
            </a:r>
          </a:p>
        </p:txBody>
      </p:sp>
      <p:sp>
        <p:nvSpPr>
          <p:cNvPr id="4" name="Slide Number Placeholder 3"/>
          <p:cNvSpPr>
            <a:spLocks noGrp="1"/>
          </p:cNvSpPr>
          <p:nvPr>
            <p:ph type="sldNum" sz="quarter" idx="10"/>
          </p:nvPr>
        </p:nvSpPr>
        <p:spPr/>
        <p:txBody>
          <a:bodyPr/>
          <a:lstStyle/>
          <a:p>
            <a:fld id="{49DD4D23-C98A-435E-AE88-9061F8349B02}" type="slidenum">
              <a:rPr lang="en-GB" smtClean="0"/>
              <a:pPr/>
              <a:t>2</a:t>
            </a:fld>
            <a:endParaRPr lang="en-GB"/>
          </a:p>
        </p:txBody>
      </p:sp>
    </p:spTree>
    <p:extLst>
      <p:ext uri="{BB962C8B-B14F-4D97-AF65-F5344CB8AC3E}">
        <p14:creationId xmlns:p14="http://schemas.microsoft.com/office/powerpoint/2010/main" val="4025466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49DD4D23-C98A-435E-AE88-9061F8349B02}" type="slidenum">
              <a:rPr lang="en-GB" smtClean="0"/>
              <a:pPr/>
              <a:t>19</a:t>
            </a:fld>
            <a:endParaRPr lang="en-GB"/>
          </a:p>
        </p:txBody>
      </p:sp>
    </p:spTree>
    <p:extLst>
      <p:ext uri="{BB962C8B-B14F-4D97-AF65-F5344CB8AC3E}">
        <p14:creationId xmlns:p14="http://schemas.microsoft.com/office/powerpoint/2010/main" val="412491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Seán takes over at this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3618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hlinkClick r:id="rId3"/>
              </a:rPr>
              <a:t>Image source: easons.com</a:t>
            </a:r>
            <a:r>
              <a:rPr lang="en-US">
                <a:ea typeface="Calibri"/>
                <a:cs typeface="Calibri"/>
              </a:rPr>
              <a: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28</a:t>
            </a:fld>
            <a:endParaRPr lang="en-GB"/>
          </a:p>
        </p:txBody>
      </p:sp>
    </p:spTree>
    <p:extLst>
      <p:ext uri="{BB962C8B-B14F-4D97-AF65-F5344CB8AC3E}">
        <p14:creationId xmlns:p14="http://schemas.microsoft.com/office/powerpoint/2010/main" val="414825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hlinkClick r:id="rId3"/>
              </a:rPr>
              <a:t>https://unsplash.com/s/photos/Harvard</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31</a:t>
            </a:fld>
            <a:endParaRPr lang="en-GB"/>
          </a:p>
        </p:txBody>
      </p:sp>
    </p:spTree>
    <p:extLst>
      <p:ext uri="{BB962C8B-B14F-4D97-AF65-F5344CB8AC3E}">
        <p14:creationId xmlns:p14="http://schemas.microsoft.com/office/powerpoint/2010/main" val="151775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Could we call these Parenthetical Styles and remove reference to Inline??? And say that the most common version is author-date?</a:t>
            </a:r>
          </a:p>
        </p:txBody>
      </p:sp>
      <p:sp>
        <p:nvSpPr>
          <p:cNvPr id="4" name="Slide Number Placeholder 3"/>
          <p:cNvSpPr>
            <a:spLocks noGrp="1"/>
          </p:cNvSpPr>
          <p:nvPr>
            <p:ph type="sldNum" sz="quarter" idx="5"/>
          </p:nvPr>
        </p:nvSpPr>
        <p:spPr/>
        <p:txBody>
          <a:bodyPr/>
          <a:lstStyle/>
          <a:p>
            <a:fld id="{49DD4D23-C98A-435E-AE88-9061F8349B02}" type="slidenum">
              <a:rPr lang="en-GB" smtClean="0"/>
              <a:pPr/>
              <a:t>32</a:t>
            </a:fld>
            <a:endParaRPr lang="en-GB"/>
          </a:p>
        </p:txBody>
      </p:sp>
    </p:spTree>
    <p:extLst>
      <p:ext uri="{BB962C8B-B14F-4D97-AF65-F5344CB8AC3E}">
        <p14:creationId xmlns:p14="http://schemas.microsoft.com/office/powerpoint/2010/main" val="2546094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Could we simplify slightly? And possibly omit reference to IHS?</a:t>
            </a:r>
          </a:p>
        </p:txBody>
      </p:sp>
      <p:sp>
        <p:nvSpPr>
          <p:cNvPr id="4" name="Slide Number Placeholder 3"/>
          <p:cNvSpPr>
            <a:spLocks noGrp="1"/>
          </p:cNvSpPr>
          <p:nvPr>
            <p:ph type="sldNum" sz="quarter" idx="5"/>
          </p:nvPr>
        </p:nvSpPr>
        <p:spPr/>
        <p:txBody>
          <a:bodyPr/>
          <a:lstStyle/>
          <a:p>
            <a:fld id="{49DD4D23-C98A-435E-AE88-9061F8349B02}" type="slidenum">
              <a:rPr lang="en-GB" smtClean="0"/>
              <a:pPr/>
              <a:t>43</a:t>
            </a:fld>
            <a:endParaRPr lang="en-GB"/>
          </a:p>
        </p:txBody>
      </p:sp>
    </p:spTree>
    <p:extLst>
      <p:ext uri="{BB962C8B-B14F-4D97-AF65-F5344CB8AC3E}">
        <p14:creationId xmlns:p14="http://schemas.microsoft.com/office/powerpoint/2010/main" val="194323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Provide URL</a:t>
            </a:r>
          </a:p>
        </p:txBody>
      </p:sp>
      <p:sp>
        <p:nvSpPr>
          <p:cNvPr id="4" name="Slide Number Placeholder 3"/>
          <p:cNvSpPr>
            <a:spLocks noGrp="1"/>
          </p:cNvSpPr>
          <p:nvPr>
            <p:ph type="sldNum" sz="quarter" idx="5"/>
          </p:nvPr>
        </p:nvSpPr>
        <p:spPr/>
        <p:txBody>
          <a:bodyPr/>
          <a:lstStyle/>
          <a:p>
            <a:fld id="{49DD4D23-C98A-435E-AE88-9061F8349B02}" type="slidenum">
              <a:rPr lang="en-GB" smtClean="0"/>
              <a:pPr/>
              <a:t>45</a:t>
            </a:fld>
            <a:endParaRPr lang="en-GB"/>
          </a:p>
        </p:txBody>
      </p:sp>
    </p:spTree>
    <p:extLst>
      <p:ext uri="{BB962C8B-B14F-4D97-AF65-F5344CB8AC3E}">
        <p14:creationId xmlns:p14="http://schemas.microsoft.com/office/powerpoint/2010/main" val="3749592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9DD4D23-C98A-435E-AE88-9061F8349B02}" type="slidenum">
              <a:rPr lang="en-GB" smtClean="0"/>
              <a:pPr/>
              <a:t>46</a:t>
            </a:fld>
            <a:endParaRPr lang="en-GB"/>
          </a:p>
        </p:txBody>
      </p:sp>
    </p:spTree>
    <p:extLst>
      <p:ext uri="{BB962C8B-B14F-4D97-AF65-F5344CB8AC3E}">
        <p14:creationId xmlns:p14="http://schemas.microsoft.com/office/powerpoint/2010/main" val="264845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9DD4D23-C98A-435E-AE88-9061F8349B02}" type="slidenum">
              <a:rPr lang="en-GB" smtClean="0"/>
              <a:pPr/>
              <a:t>49</a:t>
            </a:fld>
            <a:endParaRPr lang="en-GB"/>
          </a:p>
        </p:txBody>
      </p:sp>
    </p:spTree>
    <p:extLst>
      <p:ext uri="{BB962C8B-B14F-4D97-AF65-F5344CB8AC3E}">
        <p14:creationId xmlns:p14="http://schemas.microsoft.com/office/powerpoint/2010/main" val="3826006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Simplify and update? </a:t>
            </a:r>
            <a:r>
              <a:rPr lang="en-IE" err="1"/>
              <a:t>Eg</a:t>
            </a:r>
            <a:r>
              <a:rPr lang="en-IE"/>
              <a:t> no duty desk???</a:t>
            </a:r>
          </a:p>
        </p:txBody>
      </p:sp>
      <p:sp>
        <p:nvSpPr>
          <p:cNvPr id="4" name="Slide Number Placeholder 3"/>
          <p:cNvSpPr>
            <a:spLocks noGrp="1"/>
          </p:cNvSpPr>
          <p:nvPr>
            <p:ph type="sldNum" sz="quarter" idx="5"/>
          </p:nvPr>
        </p:nvSpPr>
        <p:spPr/>
        <p:txBody>
          <a:bodyPr/>
          <a:lstStyle/>
          <a:p>
            <a:fld id="{49DD4D23-C98A-435E-AE88-9061F8349B02}" type="slidenum">
              <a:rPr lang="en-GB" smtClean="0"/>
              <a:pPr/>
              <a:t>50</a:t>
            </a:fld>
            <a:endParaRPr lang="en-GB"/>
          </a:p>
        </p:txBody>
      </p:sp>
    </p:spTree>
    <p:extLst>
      <p:ext uri="{BB962C8B-B14F-4D97-AF65-F5344CB8AC3E}">
        <p14:creationId xmlns:p14="http://schemas.microsoft.com/office/powerpoint/2010/main" val="47339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83C9D7-A82B-43E3-AD33-8BCECC4E308D}" type="slidenum">
              <a:rPr lang="en-US" smtClean="0"/>
              <a:pPr/>
              <a:t>4</a:t>
            </a:fld>
            <a:endParaRPr lang="en-US"/>
          </a:p>
        </p:txBody>
      </p:sp>
    </p:spTree>
    <p:extLst>
      <p:ext uri="{BB962C8B-B14F-4D97-AF65-F5344CB8AC3E}">
        <p14:creationId xmlns:p14="http://schemas.microsoft.com/office/powerpoint/2010/main" val="1718547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9903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5410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Reduce to two examples? Biden and Melania Trump? URLS for Word doc</a:t>
            </a:r>
          </a:p>
        </p:txBody>
      </p:sp>
      <p:sp>
        <p:nvSpPr>
          <p:cNvPr id="4" name="Slide Number Placeholder 3"/>
          <p:cNvSpPr>
            <a:spLocks noGrp="1"/>
          </p:cNvSpPr>
          <p:nvPr>
            <p:ph type="sldNum" sz="quarter" idx="5"/>
          </p:nvPr>
        </p:nvSpPr>
        <p:spPr/>
        <p:txBody>
          <a:bodyPr/>
          <a:lstStyle/>
          <a:p>
            <a:fld id="{49DD4D23-C98A-435E-AE88-9061F8349B02}" type="slidenum">
              <a:rPr lang="en-GB" smtClean="0"/>
              <a:pPr/>
              <a:t>8</a:t>
            </a:fld>
            <a:endParaRPr lang="en-GB"/>
          </a:p>
        </p:txBody>
      </p:sp>
    </p:spTree>
    <p:extLst>
      <p:ext uri="{BB962C8B-B14F-4D97-AF65-F5344CB8AC3E}">
        <p14:creationId xmlns:p14="http://schemas.microsoft.com/office/powerpoint/2010/main" val="2263980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9DD4D23-C98A-435E-AE88-9061F8349B02}" type="slidenum">
              <a:rPr lang="en-GB" smtClean="0"/>
              <a:pPr/>
              <a:t>10</a:t>
            </a:fld>
            <a:endParaRPr lang="en-GB"/>
          </a:p>
        </p:txBody>
      </p:sp>
    </p:spTree>
    <p:extLst>
      <p:ext uri="{BB962C8B-B14F-4D97-AF65-F5344CB8AC3E}">
        <p14:creationId xmlns:p14="http://schemas.microsoft.com/office/powerpoint/2010/main" val="366346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Provide URL</a:t>
            </a:r>
          </a:p>
        </p:txBody>
      </p:sp>
      <p:sp>
        <p:nvSpPr>
          <p:cNvPr id="4" name="Slide Number Placeholder 3"/>
          <p:cNvSpPr>
            <a:spLocks noGrp="1"/>
          </p:cNvSpPr>
          <p:nvPr>
            <p:ph type="sldNum" sz="quarter" idx="5"/>
          </p:nvPr>
        </p:nvSpPr>
        <p:spPr/>
        <p:txBody>
          <a:bodyPr/>
          <a:lstStyle/>
          <a:p>
            <a:fld id="{49DD4D23-C98A-435E-AE88-9061F8349B02}" type="slidenum">
              <a:rPr lang="en-GB" smtClean="0"/>
              <a:pPr/>
              <a:t>11</a:t>
            </a:fld>
            <a:endParaRPr lang="en-GB"/>
          </a:p>
        </p:txBody>
      </p:sp>
    </p:spTree>
    <p:extLst>
      <p:ext uri="{BB962C8B-B14F-4D97-AF65-F5344CB8AC3E}">
        <p14:creationId xmlns:p14="http://schemas.microsoft.com/office/powerpoint/2010/main" val="2235688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Provide URL - All students are required to complete this tutorial.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43754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CC90741E-89CF-452C-8276-7D4D1B3B45E8}" type="slidenum">
              <a:rPr lang="en-IE" smtClean="0"/>
              <a:t>14</a:t>
            </a:fld>
            <a:endParaRPr lang="en-IE"/>
          </a:p>
        </p:txBody>
      </p:sp>
    </p:spTree>
    <p:extLst>
      <p:ext uri="{BB962C8B-B14F-4D97-AF65-F5344CB8AC3E}">
        <p14:creationId xmlns:p14="http://schemas.microsoft.com/office/powerpoint/2010/main" val="63955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Students should </a:t>
            </a:r>
            <a:r>
              <a:rPr lang="en-IE" b="1" u="sng"/>
              <a:t>not</a:t>
            </a:r>
            <a:r>
              <a:rPr lang="en-IE"/>
              <a:t> use the Turnitin website for help as it is quite confusing for users to navigate and often gives them wrong info (e.g.</a:t>
            </a:r>
            <a:r>
              <a:rPr lang="en-IE" baseline="0"/>
              <a:t> they might end up looking at the advice for Turnitin.com not the Blackboard version).  Also if they have issues with submitting their similarity report etc. they should contact their instructor in the first instance for help.</a:t>
            </a:r>
            <a:endParaRPr lang="en-IE"/>
          </a:p>
        </p:txBody>
      </p:sp>
      <p:sp>
        <p:nvSpPr>
          <p:cNvPr id="4" name="Slide Number Placeholder 3"/>
          <p:cNvSpPr>
            <a:spLocks noGrp="1"/>
          </p:cNvSpPr>
          <p:nvPr>
            <p:ph type="sldNum" sz="quarter" idx="10"/>
          </p:nvPr>
        </p:nvSpPr>
        <p:spPr/>
        <p:txBody>
          <a:bodyPr/>
          <a:lstStyle/>
          <a:p>
            <a:fld id="{49DD4D23-C98A-435E-AE88-9061F8349B02}" type="slidenum">
              <a:rPr lang="en-GB" smtClean="0"/>
              <a:pPr/>
              <a:t>16</a:t>
            </a:fld>
            <a:endParaRPr lang="en-GB"/>
          </a:p>
        </p:txBody>
      </p:sp>
    </p:spTree>
    <p:extLst>
      <p:ext uri="{BB962C8B-B14F-4D97-AF65-F5344CB8AC3E}">
        <p14:creationId xmlns:p14="http://schemas.microsoft.com/office/powerpoint/2010/main" val="2422480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tif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tif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A picture containing swimming&#10;&#10;Description automatically generated">
            <a:extLst>
              <a:ext uri="{FF2B5EF4-FFF2-40B4-BE49-F238E27FC236}">
                <a16:creationId xmlns:a16="http://schemas.microsoft.com/office/drawing/2014/main" id="{555D65DD-5DDF-471C-ABBA-36351FC20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p:nvPr>
        </p:nvSpPr>
        <p:spPr>
          <a:xfrm>
            <a:off x="479376" y="5481750"/>
            <a:ext cx="6864625" cy="979374"/>
          </a:xfrm>
          <a:prstGeom prst="rect">
            <a:avLst/>
          </a:prstGeom>
        </p:spPr>
        <p:txBody>
          <a:bodyPr/>
          <a:lstStyle>
            <a:lvl1pPr>
              <a:spcBef>
                <a:spcPts val="0"/>
              </a:spcBef>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0" indent="0">
              <a:spcBef>
                <a:spcPts val="567"/>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defRPr sz="1400">
                <a:solidFill>
                  <a:schemeClr val="bg1"/>
                </a:solidFill>
              </a:defRPr>
            </a:lvl4pPr>
            <a:lvl5pPr>
              <a:spcBef>
                <a:spcPts val="0"/>
              </a:spcBef>
              <a:defRPr sz="1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itle 9"/>
          <p:cNvSpPr>
            <a:spLocks noGrp="1"/>
          </p:cNvSpPr>
          <p:nvPr>
            <p:ph type="title"/>
          </p:nvPr>
        </p:nvSpPr>
        <p:spPr>
          <a:xfrm>
            <a:off x="479376" y="3429000"/>
            <a:ext cx="11043659" cy="1772941"/>
          </a:xfrm>
          <a:prstGeom prst="rect">
            <a:avLst/>
          </a:prstGeom>
        </p:spPr>
        <p:txBody>
          <a:bodyPr anchor="ct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IE"/>
          </a:p>
        </p:txBody>
      </p:sp>
      <p:sp>
        <p:nvSpPr>
          <p:cNvPr id="24" name="TextBox 23"/>
          <p:cNvSpPr txBox="1"/>
          <p:nvPr userDrawn="1"/>
        </p:nvSpPr>
        <p:spPr>
          <a:xfrm>
            <a:off x="479376" y="1650856"/>
            <a:ext cx="11233248" cy="892552"/>
          </a:xfrm>
          <a:prstGeom prst="rect">
            <a:avLst/>
          </a:prstGeom>
          <a:noFill/>
        </p:spPr>
        <p:txBody>
          <a:bodyPr wrap="square" rtlCol="0">
            <a:spAutoFit/>
          </a:bodyPr>
          <a:lstStyle/>
          <a:p>
            <a:pPr algn="l"/>
            <a:r>
              <a:rPr lang="en-IE" sz="2600" b="0"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The Library of Trinity College Dublin, the University of Dublin</a:t>
            </a:r>
          </a:p>
          <a:p>
            <a:pPr algn="l"/>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Leabharlann</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Choláiste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na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Tríonóide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Ollscoil</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Átha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Cliath</a:t>
            </a:r>
            <a:endPar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9376" y="361125"/>
            <a:ext cx="4091948" cy="1092710"/>
          </a:xfrm>
          <a:prstGeom prst="rect">
            <a:avLst/>
          </a:prstGeom>
        </p:spPr>
      </p:pic>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01">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79141" y="290675"/>
            <a:ext cx="5335859" cy="5127477"/>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141" y="5669280"/>
            <a:ext cx="3204195" cy="861176"/>
          </a:xfrm>
          <a:prstGeom prst="rect">
            <a:avLst/>
          </a:prstGeom>
        </p:spPr>
      </p:pic>
      <p:sp>
        <p:nvSpPr>
          <p:cNvPr id="12" name="Picture Placeholder 11"/>
          <p:cNvSpPr>
            <a:spLocks noGrp="1"/>
          </p:cNvSpPr>
          <p:nvPr>
            <p:ph type="pic" sz="quarter" idx="10"/>
          </p:nvPr>
        </p:nvSpPr>
        <p:spPr>
          <a:xfrm>
            <a:off x="379413" y="290513"/>
            <a:ext cx="5335587" cy="5127625"/>
          </a:xfrm>
          <a:prstGeom prst="rect">
            <a:avLst/>
          </a:prstGeom>
          <a:solidFill>
            <a:schemeClr val="bg2"/>
          </a:solidFill>
        </p:spPr>
        <p:txBody>
          <a:bodyPr/>
          <a:lstStyle>
            <a:lvl1pPr marL="0" indent="0" algn="ctr">
              <a:buNone/>
              <a:defRPr/>
            </a:lvl1pPr>
          </a:lstStyle>
          <a:p>
            <a:endParaRPr lang="en-US"/>
          </a:p>
        </p:txBody>
      </p:sp>
      <p:sp>
        <p:nvSpPr>
          <p:cNvPr id="16" name="Text Placeholder 15"/>
          <p:cNvSpPr>
            <a:spLocks noGrp="1"/>
          </p:cNvSpPr>
          <p:nvPr>
            <p:ph type="body" sz="quarter" idx="11"/>
          </p:nvPr>
        </p:nvSpPr>
        <p:spPr>
          <a:xfrm>
            <a:off x="6026359" y="808645"/>
            <a:ext cx="5809294" cy="1446213"/>
          </a:xfrm>
          <a:prstGeom prst="rect">
            <a:avLst/>
          </a:prstGeom>
        </p:spPr>
        <p:txBody>
          <a:bodyPr/>
          <a:lstStyle>
            <a:lvl1pPr marL="0" indent="0" algn="l">
              <a:buNone/>
              <a:defRPr sz="440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
        <p:nvSpPr>
          <p:cNvPr id="20" name="Text Placeholder 19"/>
          <p:cNvSpPr>
            <a:spLocks noGrp="1"/>
          </p:cNvSpPr>
          <p:nvPr>
            <p:ph type="body" sz="quarter" idx="12"/>
          </p:nvPr>
        </p:nvSpPr>
        <p:spPr>
          <a:xfrm>
            <a:off x="6026359" y="2549525"/>
            <a:ext cx="5827504" cy="1239838"/>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2" name="Text Placeholder 21"/>
          <p:cNvSpPr>
            <a:spLocks noGrp="1"/>
          </p:cNvSpPr>
          <p:nvPr>
            <p:ph type="body" sz="quarter" idx="13"/>
          </p:nvPr>
        </p:nvSpPr>
        <p:spPr>
          <a:xfrm>
            <a:off x="6026360" y="4084029"/>
            <a:ext cx="5827504"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4" name="Text Placeholder 23"/>
          <p:cNvSpPr>
            <a:spLocks noGrp="1"/>
          </p:cNvSpPr>
          <p:nvPr>
            <p:ph type="body" sz="quarter" idx="14"/>
          </p:nvPr>
        </p:nvSpPr>
        <p:spPr>
          <a:xfrm>
            <a:off x="6062133" y="5430838"/>
            <a:ext cx="5791730" cy="1160462"/>
          </a:xfrm>
          <a:prstGeom prst="rect">
            <a:avLst/>
          </a:prstGeom>
          <a:solidFill>
            <a:schemeClr val="bg1"/>
          </a:solidFill>
        </p:spPr>
        <p:txBody>
          <a:bodyPr anchor="ctr"/>
          <a:lstStyle>
            <a:lvl1pPr marL="0" indent="0" algn="ctr">
              <a:buNone/>
              <a:defRPr>
                <a:solidFill>
                  <a:srgbClr val="0077BD"/>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1413984142"/>
      </p:ext>
    </p:extLst>
  </p:cSld>
  <p:clrMapOvr>
    <a:masterClrMapping/>
  </p:clrMapOvr>
  <p:transition spd="slow" advClick="0" advTm="8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01">
    <p:bg>
      <p:bgPr>
        <a:solidFill>
          <a:srgbClr val="022169"/>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79141" y="290675"/>
            <a:ext cx="5335859" cy="5127477"/>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141" y="5669280"/>
            <a:ext cx="3204195" cy="861176"/>
          </a:xfrm>
          <a:prstGeom prst="rect">
            <a:avLst/>
          </a:prstGeom>
        </p:spPr>
      </p:pic>
      <p:sp>
        <p:nvSpPr>
          <p:cNvPr id="12" name="Picture Placeholder 11"/>
          <p:cNvSpPr>
            <a:spLocks noGrp="1"/>
          </p:cNvSpPr>
          <p:nvPr>
            <p:ph type="pic" sz="quarter" idx="10"/>
          </p:nvPr>
        </p:nvSpPr>
        <p:spPr>
          <a:xfrm>
            <a:off x="379413" y="290513"/>
            <a:ext cx="5335587" cy="5127625"/>
          </a:xfrm>
          <a:prstGeom prst="rect">
            <a:avLst/>
          </a:prstGeom>
          <a:solidFill>
            <a:schemeClr val="bg2"/>
          </a:solidFill>
        </p:spPr>
        <p:txBody>
          <a:bodyPr/>
          <a:lstStyle>
            <a:lvl1pPr marL="0" indent="0" algn="ctr">
              <a:buNone/>
              <a:defRPr/>
            </a:lvl1pPr>
          </a:lstStyle>
          <a:p>
            <a:endParaRPr lang="en-US"/>
          </a:p>
        </p:txBody>
      </p:sp>
      <p:sp>
        <p:nvSpPr>
          <p:cNvPr id="16" name="Text Placeholder 15"/>
          <p:cNvSpPr>
            <a:spLocks noGrp="1"/>
          </p:cNvSpPr>
          <p:nvPr>
            <p:ph type="body" sz="quarter" idx="11"/>
          </p:nvPr>
        </p:nvSpPr>
        <p:spPr>
          <a:xfrm>
            <a:off x="6026359" y="808645"/>
            <a:ext cx="5809294" cy="1446213"/>
          </a:xfrm>
          <a:prstGeom prst="rect">
            <a:avLst/>
          </a:prstGeom>
        </p:spPr>
        <p:txBody>
          <a:bodyPr/>
          <a:lstStyle>
            <a:lvl1pPr marL="0" indent="0" algn="l">
              <a:buNone/>
              <a:defRPr sz="440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
        <p:nvSpPr>
          <p:cNvPr id="20" name="Text Placeholder 19"/>
          <p:cNvSpPr>
            <a:spLocks noGrp="1"/>
          </p:cNvSpPr>
          <p:nvPr>
            <p:ph type="body" sz="quarter" idx="12"/>
          </p:nvPr>
        </p:nvSpPr>
        <p:spPr>
          <a:xfrm>
            <a:off x="6026359" y="2549525"/>
            <a:ext cx="5827504" cy="1239838"/>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2" name="Text Placeholder 21"/>
          <p:cNvSpPr>
            <a:spLocks noGrp="1"/>
          </p:cNvSpPr>
          <p:nvPr>
            <p:ph type="body" sz="quarter" idx="13"/>
          </p:nvPr>
        </p:nvSpPr>
        <p:spPr>
          <a:xfrm>
            <a:off x="6026360" y="4084029"/>
            <a:ext cx="5827504"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4" name="Text Placeholder 23"/>
          <p:cNvSpPr>
            <a:spLocks noGrp="1"/>
          </p:cNvSpPr>
          <p:nvPr>
            <p:ph type="body" sz="quarter" idx="14"/>
          </p:nvPr>
        </p:nvSpPr>
        <p:spPr>
          <a:xfrm>
            <a:off x="6062133" y="5430838"/>
            <a:ext cx="5791730" cy="1160462"/>
          </a:xfrm>
          <a:prstGeom prst="rect">
            <a:avLst/>
          </a:prstGeom>
          <a:solidFill>
            <a:schemeClr val="bg1"/>
          </a:solidFill>
        </p:spPr>
        <p:txBody>
          <a:bodyPr anchor="ctr"/>
          <a:lstStyle>
            <a:lvl1pPr marL="0" indent="0" algn="ctr">
              <a:buNone/>
              <a:defRPr>
                <a:solidFill>
                  <a:srgbClr val="0077BD"/>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3274133816"/>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01">
    <p:bg>
      <p:bgPr>
        <a:solidFill>
          <a:srgbClr val="881F94"/>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79141" y="290675"/>
            <a:ext cx="5335859" cy="5127477"/>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141" y="5669280"/>
            <a:ext cx="3204195" cy="861176"/>
          </a:xfrm>
          <a:prstGeom prst="rect">
            <a:avLst/>
          </a:prstGeom>
        </p:spPr>
      </p:pic>
      <p:sp>
        <p:nvSpPr>
          <p:cNvPr id="12" name="Picture Placeholder 11"/>
          <p:cNvSpPr>
            <a:spLocks noGrp="1"/>
          </p:cNvSpPr>
          <p:nvPr>
            <p:ph type="pic" sz="quarter" idx="10"/>
          </p:nvPr>
        </p:nvSpPr>
        <p:spPr>
          <a:xfrm>
            <a:off x="379413" y="290513"/>
            <a:ext cx="5335587" cy="5127625"/>
          </a:xfrm>
          <a:prstGeom prst="rect">
            <a:avLst/>
          </a:prstGeom>
          <a:solidFill>
            <a:schemeClr val="bg2"/>
          </a:solidFill>
        </p:spPr>
        <p:txBody>
          <a:bodyPr/>
          <a:lstStyle>
            <a:lvl1pPr marL="0" indent="0" algn="ctr">
              <a:buNone/>
              <a:defRPr/>
            </a:lvl1pPr>
          </a:lstStyle>
          <a:p>
            <a:endParaRPr lang="en-US"/>
          </a:p>
        </p:txBody>
      </p:sp>
      <p:sp>
        <p:nvSpPr>
          <p:cNvPr id="16" name="Text Placeholder 15"/>
          <p:cNvSpPr>
            <a:spLocks noGrp="1"/>
          </p:cNvSpPr>
          <p:nvPr>
            <p:ph type="body" sz="quarter" idx="11"/>
          </p:nvPr>
        </p:nvSpPr>
        <p:spPr>
          <a:xfrm>
            <a:off x="6026359" y="808645"/>
            <a:ext cx="5809294" cy="1446213"/>
          </a:xfrm>
          <a:prstGeom prst="rect">
            <a:avLst/>
          </a:prstGeom>
        </p:spPr>
        <p:txBody>
          <a:bodyPr/>
          <a:lstStyle>
            <a:lvl1pPr marL="0" indent="0" algn="l">
              <a:buNone/>
              <a:defRPr sz="440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
        <p:nvSpPr>
          <p:cNvPr id="20" name="Text Placeholder 19"/>
          <p:cNvSpPr>
            <a:spLocks noGrp="1"/>
          </p:cNvSpPr>
          <p:nvPr>
            <p:ph type="body" sz="quarter" idx="12"/>
          </p:nvPr>
        </p:nvSpPr>
        <p:spPr>
          <a:xfrm>
            <a:off x="6026359" y="2549525"/>
            <a:ext cx="5827504" cy="1239838"/>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2" name="Text Placeholder 21"/>
          <p:cNvSpPr>
            <a:spLocks noGrp="1"/>
          </p:cNvSpPr>
          <p:nvPr>
            <p:ph type="body" sz="quarter" idx="13"/>
          </p:nvPr>
        </p:nvSpPr>
        <p:spPr>
          <a:xfrm>
            <a:off x="6026360" y="4084029"/>
            <a:ext cx="5827504"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4" name="Text Placeholder 23"/>
          <p:cNvSpPr>
            <a:spLocks noGrp="1"/>
          </p:cNvSpPr>
          <p:nvPr>
            <p:ph type="body" sz="quarter" idx="14"/>
          </p:nvPr>
        </p:nvSpPr>
        <p:spPr>
          <a:xfrm>
            <a:off x="6062133" y="5430838"/>
            <a:ext cx="5791730" cy="1160462"/>
          </a:xfrm>
          <a:prstGeom prst="rect">
            <a:avLst/>
          </a:prstGeom>
          <a:solidFill>
            <a:schemeClr val="bg1"/>
          </a:solidFill>
        </p:spPr>
        <p:txBody>
          <a:bodyPr anchor="ctr"/>
          <a:lstStyle>
            <a:lvl1pPr marL="0" indent="0" algn="ctr">
              <a:buNone/>
              <a:defRPr>
                <a:solidFill>
                  <a:srgbClr val="0077BD"/>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801075990"/>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01">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biLevel thresh="25000"/>
            <a:alphaModFix amt="39000"/>
            <a:extLst>
              <a:ext uri="{28A0092B-C50C-407E-A947-70E740481C1C}">
                <a14:useLocalDpi xmlns:a14="http://schemas.microsoft.com/office/drawing/2010/main" val="0"/>
              </a:ext>
            </a:extLst>
          </a:blip>
          <a:srcRect/>
          <a:stretch/>
        </p:blipFill>
        <p:spPr>
          <a:xfrm>
            <a:off x="6684460" y="294094"/>
            <a:ext cx="7142033" cy="657896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04" y="447040"/>
            <a:ext cx="3204195" cy="861176"/>
          </a:xfrm>
          <a:prstGeom prst="rect">
            <a:avLst/>
          </a:prstGeom>
        </p:spPr>
      </p:pic>
      <p:sp>
        <p:nvSpPr>
          <p:cNvPr id="19" name="Text Placeholder 15"/>
          <p:cNvSpPr>
            <a:spLocks noGrp="1"/>
          </p:cNvSpPr>
          <p:nvPr>
            <p:ph type="body" sz="quarter" idx="11"/>
          </p:nvPr>
        </p:nvSpPr>
        <p:spPr>
          <a:xfrm>
            <a:off x="556670" y="1733147"/>
            <a:ext cx="6982050" cy="723107"/>
          </a:xfrm>
          <a:prstGeom prst="rect">
            <a:avLst/>
          </a:prstGeom>
        </p:spPr>
        <p:txBody>
          <a:bodyPr/>
          <a:lstStyle>
            <a:lvl1pPr marL="0" indent="0" algn="l">
              <a:buNone/>
              <a:defRPr sz="44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21" name="Text Placeholder 19"/>
          <p:cNvSpPr>
            <a:spLocks noGrp="1"/>
          </p:cNvSpPr>
          <p:nvPr>
            <p:ph type="body" sz="quarter" idx="12"/>
          </p:nvPr>
        </p:nvSpPr>
        <p:spPr>
          <a:xfrm>
            <a:off x="537604" y="2962715"/>
            <a:ext cx="7001116" cy="1692265"/>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3" name="Text Placeholder 21"/>
          <p:cNvSpPr>
            <a:spLocks noGrp="1"/>
          </p:cNvSpPr>
          <p:nvPr>
            <p:ph type="body" sz="quarter" idx="13"/>
          </p:nvPr>
        </p:nvSpPr>
        <p:spPr>
          <a:xfrm>
            <a:off x="537604" y="5194599"/>
            <a:ext cx="6982050"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111498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01">
    <p:bg>
      <p:bgPr>
        <a:solidFill>
          <a:srgbClr val="022169"/>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biLevel thresh="25000"/>
            <a:alphaModFix amt="39000"/>
            <a:extLst>
              <a:ext uri="{28A0092B-C50C-407E-A947-70E740481C1C}">
                <a14:useLocalDpi xmlns:a14="http://schemas.microsoft.com/office/drawing/2010/main" val="0"/>
              </a:ext>
            </a:extLst>
          </a:blip>
          <a:srcRect/>
          <a:stretch/>
        </p:blipFill>
        <p:spPr>
          <a:xfrm>
            <a:off x="6684460" y="294094"/>
            <a:ext cx="7142033" cy="657896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04" y="447040"/>
            <a:ext cx="3204195" cy="861176"/>
          </a:xfrm>
          <a:prstGeom prst="rect">
            <a:avLst/>
          </a:prstGeom>
        </p:spPr>
      </p:pic>
      <p:sp>
        <p:nvSpPr>
          <p:cNvPr id="19" name="Text Placeholder 15"/>
          <p:cNvSpPr>
            <a:spLocks noGrp="1"/>
          </p:cNvSpPr>
          <p:nvPr>
            <p:ph type="body" sz="quarter" idx="11"/>
          </p:nvPr>
        </p:nvSpPr>
        <p:spPr>
          <a:xfrm>
            <a:off x="556670" y="1733147"/>
            <a:ext cx="6982050" cy="723107"/>
          </a:xfrm>
          <a:prstGeom prst="rect">
            <a:avLst/>
          </a:prstGeom>
        </p:spPr>
        <p:txBody>
          <a:bodyPr/>
          <a:lstStyle>
            <a:lvl1pPr marL="0" indent="0" algn="l">
              <a:buNone/>
              <a:defRPr sz="44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21" name="Text Placeholder 19"/>
          <p:cNvSpPr>
            <a:spLocks noGrp="1"/>
          </p:cNvSpPr>
          <p:nvPr>
            <p:ph type="body" sz="quarter" idx="12"/>
          </p:nvPr>
        </p:nvSpPr>
        <p:spPr>
          <a:xfrm>
            <a:off x="537604" y="2962715"/>
            <a:ext cx="7001116" cy="1692265"/>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3" name="Text Placeholder 21"/>
          <p:cNvSpPr>
            <a:spLocks noGrp="1"/>
          </p:cNvSpPr>
          <p:nvPr>
            <p:ph type="body" sz="quarter" idx="13"/>
          </p:nvPr>
        </p:nvSpPr>
        <p:spPr>
          <a:xfrm>
            <a:off x="537604" y="5194599"/>
            <a:ext cx="6982050"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2295990715"/>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01">
    <p:bg>
      <p:bgPr>
        <a:solidFill>
          <a:srgbClr val="881F94"/>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biLevel thresh="25000"/>
            <a:alphaModFix amt="39000"/>
            <a:extLst>
              <a:ext uri="{28A0092B-C50C-407E-A947-70E740481C1C}">
                <a14:useLocalDpi xmlns:a14="http://schemas.microsoft.com/office/drawing/2010/main" val="0"/>
              </a:ext>
            </a:extLst>
          </a:blip>
          <a:srcRect/>
          <a:stretch/>
        </p:blipFill>
        <p:spPr>
          <a:xfrm>
            <a:off x="6684460" y="294094"/>
            <a:ext cx="7142033" cy="657896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04" y="447040"/>
            <a:ext cx="3204195" cy="861176"/>
          </a:xfrm>
          <a:prstGeom prst="rect">
            <a:avLst/>
          </a:prstGeom>
        </p:spPr>
      </p:pic>
      <p:sp>
        <p:nvSpPr>
          <p:cNvPr id="19" name="Text Placeholder 15"/>
          <p:cNvSpPr>
            <a:spLocks noGrp="1"/>
          </p:cNvSpPr>
          <p:nvPr>
            <p:ph type="body" sz="quarter" idx="11"/>
          </p:nvPr>
        </p:nvSpPr>
        <p:spPr>
          <a:xfrm>
            <a:off x="556670" y="1733147"/>
            <a:ext cx="6982050" cy="723107"/>
          </a:xfrm>
          <a:prstGeom prst="rect">
            <a:avLst/>
          </a:prstGeom>
        </p:spPr>
        <p:txBody>
          <a:bodyPr/>
          <a:lstStyle>
            <a:lvl1pPr marL="0" indent="0" algn="l">
              <a:buNone/>
              <a:defRPr sz="44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21" name="Text Placeholder 19"/>
          <p:cNvSpPr>
            <a:spLocks noGrp="1"/>
          </p:cNvSpPr>
          <p:nvPr>
            <p:ph type="body" sz="quarter" idx="12"/>
          </p:nvPr>
        </p:nvSpPr>
        <p:spPr>
          <a:xfrm>
            <a:off x="537604" y="2962715"/>
            <a:ext cx="7001116" cy="1692265"/>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23" name="Text Placeholder 21"/>
          <p:cNvSpPr>
            <a:spLocks noGrp="1"/>
          </p:cNvSpPr>
          <p:nvPr>
            <p:ph type="body" sz="quarter" idx="13"/>
          </p:nvPr>
        </p:nvSpPr>
        <p:spPr>
          <a:xfrm>
            <a:off x="537604" y="5194599"/>
            <a:ext cx="6982050"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1932024727"/>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01">
    <p:bg>
      <p:bgPr>
        <a:solidFill>
          <a:srgbClr val="0077BD"/>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biLevel thresh="25000"/>
            <a:alphaModFix amt="15000"/>
            <a:extLst>
              <a:ext uri="{28A0092B-C50C-407E-A947-70E740481C1C}">
                <a14:useLocalDpi xmlns:a14="http://schemas.microsoft.com/office/drawing/2010/main" val="0"/>
              </a:ext>
            </a:extLst>
          </a:blip>
          <a:srcRect/>
          <a:stretch/>
        </p:blipFill>
        <p:spPr>
          <a:xfrm>
            <a:off x="8052256" y="2469802"/>
            <a:ext cx="4763764" cy="4388198"/>
          </a:xfrm>
          <a:prstGeom prst="rect">
            <a:avLst/>
          </a:prstGeom>
        </p:spPr>
      </p:pic>
      <p:sp>
        <p:nvSpPr>
          <p:cNvPr id="9" name="Rectangle 8"/>
          <p:cNvSpPr/>
          <p:nvPr userDrawn="1"/>
        </p:nvSpPr>
        <p:spPr>
          <a:xfrm>
            <a:off x="5899802" y="1424878"/>
            <a:ext cx="5973952" cy="111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5"/>
          <p:cNvSpPr>
            <a:spLocks noGrp="1"/>
          </p:cNvSpPr>
          <p:nvPr>
            <p:ph type="body" sz="quarter" idx="11"/>
          </p:nvPr>
        </p:nvSpPr>
        <p:spPr>
          <a:xfrm>
            <a:off x="6142559" y="1565961"/>
            <a:ext cx="5074081" cy="890293"/>
          </a:xfrm>
          <a:prstGeom prst="rect">
            <a:avLst/>
          </a:prstGeom>
        </p:spPr>
        <p:txBody>
          <a:bodyPr/>
          <a:lstStyle>
            <a:lvl1pPr marL="0" indent="0" algn="l">
              <a:buNone/>
              <a:defRPr sz="4400" b="0">
                <a:solidFill>
                  <a:srgbClr val="0077BD"/>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21" name="Text Placeholder 19"/>
          <p:cNvSpPr>
            <a:spLocks noGrp="1"/>
          </p:cNvSpPr>
          <p:nvPr>
            <p:ph type="body" sz="quarter" idx="12" hasCustomPrompt="1"/>
          </p:nvPr>
        </p:nvSpPr>
        <p:spPr>
          <a:xfrm>
            <a:off x="6142558" y="2962716"/>
            <a:ext cx="5074082" cy="935168"/>
          </a:xfrm>
          <a:prstGeom prst="rect">
            <a:avLst/>
          </a:prstGeom>
        </p:spPr>
        <p:txBody>
          <a:bodyPr/>
          <a:lstStyle>
            <a:lvl1pPr marL="0" indent="0">
              <a:buNone/>
              <a:defRPr sz="4400" b="0" baseline="0">
                <a:solidFill>
                  <a:schemeClr val="bg1"/>
                </a:solidFill>
                <a:latin typeface="Source Sans Pro" charset="0"/>
                <a:ea typeface="Source Sans Pro" charset="0"/>
                <a:cs typeface="Source Sans Pro" charset="0"/>
              </a:defRPr>
            </a:lvl1pPr>
          </a:lstStyle>
          <a:p>
            <a:pPr lvl="0"/>
            <a:r>
              <a:rPr lang="en-US"/>
              <a:t>Click to edit text</a:t>
            </a:r>
          </a:p>
        </p:txBody>
      </p:sp>
      <p:sp>
        <p:nvSpPr>
          <p:cNvPr id="23" name="Text Placeholder 21"/>
          <p:cNvSpPr>
            <a:spLocks noGrp="1"/>
          </p:cNvSpPr>
          <p:nvPr>
            <p:ph type="body" sz="quarter" idx="13"/>
          </p:nvPr>
        </p:nvSpPr>
        <p:spPr>
          <a:xfrm>
            <a:off x="6142558" y="4239096"/>
            <a:ext cx="5074082" cy="2141384"/>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5097" y="400258"/>
            <a:ext cx="2823495" cy="758857"/>
          </a:xfrm>
          <a:prstGeom prst="rect">
            <a:avLst/>
          </a:prstGeom>
        </p:spPr>
      </p:pic>
      <p:sp>
        <p:nvSpPr>
          <p:cNvPr id="3" name="Picture Placeholder 2"/>
          <p:cNvSpPr>
            <a:spLocks noGrp="1"/>
          </p:cNvSpPr>
          <p:nvPr>
            <p:ph type="pic" sz="quarter" idx="14"/>
          </p:nvPr>
        </p:nvSpPr>
        <p:spPr>
          <a:xfrm>
            <a:off x="652" y="0"/>
            <a:ext cx="5899150" cy="6858000"/>
          </a:xfrm>
          <a:prstGeom prst="rect">
            <a:avLst/>
          </a:prstGeom>
          <a:solidFill>
            <a:schemeClr val="bg2">
              <a:lumMod val="90000"/>
            </a:schemeClr>
          </a:solidFill>
        </p:spPr>
        <p:txBody>
          <a:bodyPr/>
          <a:lstStyle>
            <a:lvl1pPr marL="0" indent="0" algn="ctr">
              <a:buNone/>
              <a:defRPr/>
            </a:lvl1pPr>
          </a:lstStyle>
          <a:p>
            <a:endParaRPr lang="en-US"/>
          </a:p>
        </p:txBody>
      </p:sp>
    </p:spTree>
    <p:extLst>
      <p:ext uri="{BB962C8B-B14F-4D97-AF65-F5344CB8AC3E}">
        <p14:creationId xmlns:p14="http://schemas.microsoft.com/office/powerpoint/2010/main" val="124948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01">
    <p:bg>
      <p:bgPr>
        <a:solidFill>
          <a:srgbClr val="022169"/>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biLevel thresh="25000"/>
            <a:alphaModFix amt="15000"/>
            <a:extLst>
              <a:ext uri="{28A0092B-C50C-407E-A947-70E740481C1C}">
                <a14:useLocalDpi xmlns:a14="http://schemas.microsoft.com/office/drawing/2010/main" val="0"/>
              </a:ext>
            </a:extLst>
          </a:blip>
          <a:srcRect/>
          <a:stretch/>
        </p:blipFill>
        <p:spPr>
          <a:xfrm>
            <a:off x="8052256" y="2469802"/>
            <a:ext cx="4763764" cy="4388198"/>
          </a:xfrm>
          <a:prstGeom prst="rect">
            <a:avLst/>
          </a:prstGeom>
        </p:spPr>
      </p:pic>
      <p:sp>
        <p:nvSpPr>
          <p:cNvPr id="9" name="Rectangle 8"/>
          <p:cNvSpPr/>
          <p:nvPr userDrawn="1"/>
        </p:nvSpPr>
        <p:spPr>
          <a:xfrm>
            <a:off x="5899802" y="1424878"/>
            <a:ext cx="5973952" cy="111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5"/>
          <p:cNvSpPr>
            <a:spLocks noGrp="1"/>
          </p:cNvSpPr>
          <p:nvPr>
            <p:ph type="body" sz="quarter" idx="11"/>
          </p:nvPr>
        </p:nvSpPr>
        <p:spPr>
          <a:xfrm>
            <a:off x="6142559" y="1565961"/>
            <a:ext cx="5074081" cy="890293"/>
          </a:xfrm>
          <a:prstGeom prst="rect">
            <a:avLst/>
          </a:prstGeom>
        </p:spPr>
        <p:txBody>
          <a:bodyPr/>
          <a:lstStyle>
            <a:lvl1pPr marL="0" indent="0" algn="l">
              <a:buNone/>
              <a:defRPr sz="4400" b="0">
                <a:solidFill>
                  <a:srgbClr val="022169"/>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21" name="Text Placeholder 19"/>
          <p:cNvSpPr>
            <a:spLocks noGrp="1"/>
          </p:cNvSpPr>
          <p:nvPr>
            <p:ph type="body" sz="quarter" idx="12" hasCustomPrompt="1"/>
          </p:nvPr>
        </p:nvSpPr>
        <p:spPr>
          <a:xfrm>
            <a:off x="6142558" y="2962716"/>
            <a:ext cx="5074082" cy="935168"/>
          </a:xfrm>
          <a:prstGeom prst="rect">
            <a:avLst/>
          </a:prstGeom>
        </p:spPr>
        <p:txBody>
          <a:bodyPr/>
          <a:lstStyle>
            <a:lvl1pPr marL="0" indent="0">
              <a:buNone/>
              <a:defRPr sz="4400" b="0" baseline="0">
                <a:solidFill>
                  <a:schemeClr val="bg1"/>
                </a:solidFill>
                <a:latin typeface="Source Sans Pro" charset="0"/>
                <a:ea typeface="Source Sans Pro" charset="0"/>
                <a:cs typeface="Source Sans Pro" charset="0"/>
              </a:defRPr>
            </a:lvl1pPr>
          </a:lstStyle>
          <a:p>
            <a:pPr lvl="0"/>
            <a:r>
              <a:rPr lang="en-US"/>
              <a:t>Click to edit text</a:t>
            </a:r>
          </a:p>
        </p:txBody>
      </p:sp>
      <p:sp>
        <p:nvSpPr>
          <p:cNvPr id="23" name="Text Placeholder 21"/>
          <p:cNvSpPr>
            <a:spLocks noGrp="1"/>
          </p:cNvSpPr>
          <p:nvPr>
            <p:ph type="body" sz="quarter" idx="13"/>
          </p:nvPr>
        </p:nvSpPr>
        <p:spPr>
          <a:xfrm>
            <a:off x="6142558" y="4239096"/>
            <a:ext cx="5074082" cy="2141384"/>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5097" y="400258"/>
            <a:ext cx="2823495" cy="758857"/>
          </a:xfrm>
          <a:prstGeom prst="rect">
            <a:avLst/>
          </a:prstGeom>
        </p:spPr>
      </p:pic>
      <p:sp>
        <p:nvSpPr>
          <p:cNvPr id="3" name="Picture Placeholder 2"/>
          <p:cNvSpPr>
            <a:spLocks noGrp="1"/>
          </p:cNvSpPr>
          <p:nvPr>
            <p:ph type="pic" sz="quarter" idx="14"/>
          </p:nvPr>
        </p:nvSpPr>
        <p:spPr>
          <a:xfrm>
            <a:off x="652" y="0"/>
            <a:ext cx="5899150" cy="6858000"/>
          </a:xfrm>
          <a:prstGeom prst="rect">
            <a:avLst/>
          </a:prstGeom>
          <a:solidFill>
            <a:schemeClr val="bg2">
              <a:lumMod val="90000"/>
            </a:schemeClr>
          </a:solidFill>
        </p:spPr>
        <p:txBody>
          <a:bodyPr/>
          <a:lstStyle>
            <a:lvl1pPr marL="0" indent="0" algn="ctr">
              <a:buNone/>
              <a:defRPr/>
            </a:lvl1pPr>
          </a:lstStyle>
          <a:p>
            <a:endParaRPr lang="en-US"/>
          </a:p>
        </p:txBody>
      </p:sp>
    </p:spTree>
    <p:extLst>
      <p:ext uri="{BB962C8B-B14F-4D97-AF65-F5344CB8AC3E}">
        <p14:creationId xmlns:p14="http://schemas.microsoft.com/office/powerpoint/2010/main" val="1393919061"/>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01">
    <p:bg>
      <p:bgPr>
        <a:solidFill>
          <a:srgbClr val="881F94"/>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biLevel thresh="25000"/>
            <a:alphaModFix amt="15000"/>
            <a:extLst>
              <a:ext uri="{28A0092B-C50C-407E-A947-70E740481C1C}">
                <a14:useLocalDpi xmlns:a14="http://schemas.microsoft.com/office/drawing/2010/main" val="0"/>
              </a:ext>
            </a:extLst>
          </a:blip>
          <a:srcRect/>
          <a:stretch/>
        </p:blipFill>
        <p:spPr>
          <a:xfrm>
            <a:off x="8052256" y="2469802"/>
            <a:ext cx="4763764" cy="4388198"/>
          </a:xfrm>
          <a:prstGeom prst="rect">
            <a:avLst/>
          </a:prstGeom>
        </p:spPr>
      </p:pic>
      <p:sp>
        <p:nvSpPr>
          <p:cNvPr id="9" name="Rectangle 8"/>
          <p:cNvSpPr/>
          <p:nvPr userDrawn="1"/>
        </p:nvSpPr>
        <p:spPr>
          <a:xfrm>
            <a:off x="5899802" y="1424878"/>
            <a:ext cx="5973952" cy="111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5"/>
          <p:cNvSpPr>
            <a:spLocks noGrp="1"/>
          </p:cNvSpPr>
          <p:nvPr>
            <p:ph type="body" sz="quarter" idx="11"/>
          </p:nvPr>
        </p:nvSpPr>
        <p:spPr>
          <a:xfrm>
            <a:off x="6142559" y="1565961"/>
            <a:ext cx="5074081" cy="890293"/>
          </a:xfrm>
          <a:prstGeom prst="rect">
            <a:avLst/>
          </a:prstGeom>
        </p:spPr>
        <p:txBody>
          <a:bodyPr/>
          <a:lstStyle>
            <a:lvl1pPr marL="0" indent="0" algn="l">
              <a:buNone/>
              <a:defRPr sz="4400" b="0">
                <a:solidFill>
                  <a:srgbClr val="881F94"/>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21" name="Text Placeholder 19"/>
          <p:cNvSpPr>
            <a:spLocks noGrp="1"/>
          </p:cNvSpPr>
          <p:nvPr>
            <p:ph type="body" sz="quarter" idx="12" hasCustomPrompt="1"/>
          </p:nvPr>
        </p:nvSpPr>
        <p:spPr>
          <a:xfrm>
            <a:off x="6142558" y="2962716"/>
            <a:ext cx="5074082" cy="935168"/>
          </a:xfrm>
          <a:prstGeom prst="rect">
            <a:avLst/>
          </a:prstGeom>
        </p:spPr>
        <p:txBody>
          <a:bodyPr/>
          <a:lstStyle>
            <a:lvl1pPr marL="0" indent="0">
              <a:buNone/>
              <a:defRPr sz="4400" b="0" baseline="0">
                <a:solidFill>
                  <a:schemeClr val="bg1"/>
                </a:solidFill>
                <a:latin typeface="Source Sans Pro" charset="0"/>
                <a:ea typeface="Source Sans Pro" charset="0"/>
                <a:cs typeface="Source Sans Pro" charset="0"/>
              </a:defRPr>
            </a:lvl1pPr>
          </a:lstStyle>
          <a:p>
            <a:pPr lvl="0"/>
            <a:r>
              <a:rPr lang="en-US"/>
              <a:t>Click to edit text</a:t>
            </a:r>
          </a:p>
        </p:txBody>
      </p:sp>
      <p:sp>
        <p:nvSpPr>
          <p:cNvPr id="23" name="Text Placeholder 21"/>
          <p:cNvSpPr>
            <a:spLocks noGrp="1"/>
          </p:cNvSpPr>
          <p:nvPr>
            <p:ph type="body" sz="quarter" idx="13"/>
          </p:nvPr>
        </p:nvSpPr>
        <p:spPr>
          <a:xfrm>
            <a:off x="6142558" y="4239096"/>
            <a:ext cx="5074082" cy="2141384"/>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5097" y="400258"/>
            <a:ext cx="2823495" cy="758857"/>
          </a:xfrm>
          <a:prstGeom prst="rect">
            <a:avLst/>
          </a:prstGeom>
        </p:spPr>
      </p:pic>
      <p:sp>
        <p:nvSpPr>
          <p:cNvPr id="3" name="Picture Placeholder 2"/>
          <p:cNvSpPr>
            <a:spLocks noGrp="1"/>
          </p:cNvSpPr>
          <p:nvPr>
            <p:ph type="pic" sz="quarter" idx="14"/>
          </p:nvPr>
        </p:nvSpPr>
        <p:spPr>
          <a:xfrm>
            <a:off x="652" y="0"/>
            <a:ext cx="5899150" cy="6858000"/>
          </a:xfrm>
          <a:prstGeom prst="rect">
            <a:avLst/>
          </a:prstGeom>
          <a:solidFill>
            <a:schemeClr val="bg2">
              <a:lumMod val="90000"/>
            </a:schemeClr>
          </a:solidFill>
        </p:spPr>
        <p:txBody>
          <a:bodyPr/>
          <a:lstStyle>
            <a:lvl1pPr marL="0" indent="0" algn="ctr">
              <a:buNone/>
              <a:defRPr/>
            </a:lvl1pPr>
          </a:lstStyle>
          <a:p>
            <a:endParaRPr lang="en-US"/>
          </a:p>
        </p:txBody>
      </p:sp>
    </p:spTree>
    <p:extLst>
      <p:ext uri="{BB962C8B-B14F-4D97-AF65-F5344CB8AC3E}">
        <p14:creationId xmlns:p14="http://schemas.microsoft.com/office/powerpoint/2010/main" val="2649625062"/>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310" y="425388"/>
            <a:ext cx="2601953" cy="699314"/>
          </a:xfrm>
          <a:prstGeom prst="rect">
            <a:avLst/>
          </a:prstGeom>
        </p:spPr>
      </p:pic>
      <p:sp>
        <p:nvSpPr>
          <p:cNvPr id="7" name="Picture Placeholder 2"/>
          <p:cNvSpPr>
            <a:spLocks noGrp="1"/>
          </p:cNvSpPr>
          <p:nvPr>
            <p:ph type="pic" sz="quarter" idx="14"/>
          </p:nvPr>
        </p:nvSpPr>
        <p:spPr>
          <a:xfrm>
            <a:off x="6292850" y="0"/>
            <a:ext cx="5899150" cy="6858000"/>
          </a:xfrm>
          <a:prstGeom prst="rect">
            <a:avLst/>
          </a:prstGeom>
          <a:solidFill>
            <a:schemeClr val="bg2">
              <a:lumMod val="90000"/>
            </a:schemeClr>
          </a:solidFill>
        </p:spPr>
        <p:txBody>
          <a:bodyPr/>
          <a:lstStyle>
            <a:lvl1pPr marL="0" indent="0" algn="ctr">
              <a:buNone/>
              <a:defRPr/>
            </a:lvl1pPr>
          </a:lstStyle>
          <a:p>
            <a:endParaRPr lang="en-US"/>
          </a:p>
        </p:txBody>
      </p:sp>
      <p:sp>
        <p:nvSpPr>
          <p:cNvPr id="8" name="Text Placeholder 15"/>
          <p:cNvSpPr>
            <a:spLocks noGrp="1"/>
          </p:cNvSpPr>
          <p:nvPr>
            <p:ph type="body" sz="quarter" idx="11"/>
          </p:nvPr>
        </p:nvSpPr>
        <p:spPr>
          <a:xfrm>
            <a:off x="298942" y="1451337"/>
            <a:ext cx="5583698" cy="1422611"/>
          </a:xfrm>
          <a:prstGeom prst="rect">
            <a:avLst/>
          </a:prstGeom>
        </p:spPr>
        <p:txBody>
          <a:bodyPr/>
          <a:lstStyle>
            <a:lvl1pPr marL="0" indent="0" algn="l">
              <a:buNone/>
              <a:defRPr sz="44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9" name="Text Placeholder 19"/>
          <p:cNvSpPr>
            <a:spLocks noGrp="1"/>
          </p:cNvSpPr>
          <p:nvPr>
            <p:ph type="body" sz="quarter" idx="12"/>
          </p:nvPr>
        </p:nvSpPr>
        <p:spPr>
          <a:xfrm>
            <a:off x="501611" y="3262644"/>
            <a:ext cx="5381029" cy="1692265"/>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10" name="Text Placeholder 21"/>
          <p:cNvSpPr>
            <a:spLocks noGrp="1"/>
          </p:cNvSpPr>
          <p:nvPr>
            <p:ph type="body" sz="quarter" idx="13"/>
          </p:nvPr>
        </p:nvSpPr>
        <p:spPr>
          <a:xfrm>
            <a:off x="501611" y="5343605"/>
            <a:ext cx="5381029"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3766747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4900" y="1881075"/>
            <a:ext cx="10001251" cy="4040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spTree>
    <p:extLst>
      <p:ext uri="{BB962C8B-B14F-4D97-AF65-F5344CB8AC3E}">
        <p14:creationId xmlns:p14="http://schemas.microsoft.com/office/powerpoint/2010/main" val="357300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Welcome Message">
    <p:bg>
      <p:bgPr>
        <a:solidFill>
          <a:srgbClr val="02216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310" y="425388"/>
            <a:ext cx="2601953" cy="699314"/>
          </a:xfrm>
          <a:prstGeom prst="rect">
            <a:avLst/>
          </a:prstGeom>
        </p:spPr>
      </p:pic>
      <p:sp>
        <p:nvSpPr>
          <p:cNvPr id="7" name="Picture Placeholder 2"/>
          <p:cNvSpPr>
            <a:spLocks noGrp="1"/>
          </p:cNvSpPr>
          <p:nvPr>
            <p:ph type="pic" sz="quarter" idx="14"/>
          </p:nvPr>
        </p:nvSpPr>
        <p:spPr>
          <a:xfrm>
            <a:off x="6292850" y="0"/>
            <a:ext cx="5899150" cy="6858000"/>
          </a:xfrm>
          <a:prstGeom prst="rect">
            <a:avLst/>
          </a:prstGeom>
          <a:solidFill>
            <a:schemeClr val="bg2">
              <a:lumMod val="90000"/>
            </a:schemeClr>
          </a:solidFill>
        </p:spPr>
        <p:txBody>
          <a:bodyPr/>
          <a:lstStyle>
            <a:lvl1pPr marL="0" indent="0" algn="ctr">
              <a:buNone/>
              <a:defRPr/>
            </a:lvl1pPr>
          </a:lstStyle>
          <a:p>
            <a:endParaRPr lang="en-US"/>
          </a:p>
        </p:txBody>
      </p:sp>
      <p:sp>
        <p:nvSpPr>
          <p:cNvPr id="8" name="Text Placeholder 15"/>
          <p:cNvSpPr>
            <a:spLocks noGrp="1"/>
          </p:cNvSpPr>
          <p:nvPr>
            <p:ph type="body" sz="quarter" idx="11"/>
          </p:nvPr>
        </p:nvSpPr>
        <p:spPr>
          <a:xfrm>
            <a:off x="298942" y="1451337"/>
            <a:ext cx="5583698" cy="1422611"/>
          </a:xfrm>
          <a:prstGeom prst="rect">
            <a:avLst/>
          </a:prstGeom>
        </p:spPr>
        <p:txBody>
          <a:bodyPr/>
          <a:lstStyle>
            <a:lvl1pPr marL="0" indent="0" algn="l">
              <a:buNone/>
              <a:defRPr sz="44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9" name="Text Placeholder 19"/>
          <p:cNvSpPr>
            <a:spLocks noGrp="1"/>
          </p:cNvSpPr>
          <p:nvPr>
            <p:ph type="body" sz="quarter" idx="12"/>
          </p:nvPr>
        </p:nvSpPr>
        <p:spPr>
          <a:xfrm>
            <a:off x="501611" y="3262644"/>
            <a:ext cx="5381029" cy="1692265"/>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10" name="Text Placeholder 21"/>
          <p:cNvSpPr>
            <a:spLocks noGrp="1"/>
          </p:cNvSpPr>
          <p:nvPr>
            <p:ph type="body" sz="quarter" idx="13"/>
          </p:nvPr>
        </p:nvSpPr>
        <p:spPr>
          <a:xfrm>
            <a:off x="501611" y="5343605"/>
            <a:ext cx="5381029"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1197085039"/>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Welcome Message">
    <p:bg>
      <p:bgPr>
        <a:solidFill>
          <a:srgbClr val="881F94"/>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310" y="425388"/>
            <a:ext cx="2601953" cy="699314"/>
          </a:xfrm>
          <a:prstGeom prst="rect">
            <a:avLst/>
          </a:prstGeom>
        </p:spPr>
      </p:pic>
      <p:sp>
        <p:nvSpPr>
          <p:cNvPr id="7" name="Picture Placeholder 2"/>
          <p:cNvSpPr>
            <a:spLocks noGrp="1"/>
          </p:cNvSpPr>
          <p:nvPr>
            <p:ph type="pic" sz="quarter" idx="14"/>
          </p:nvPr>
        </p:nvSpPr>
        <p:spPr>
          <a:xfrm>
            <a:off x="6292850" y="0"/>
            <a:ext cx="5899150" cy="6858000"/>
          </a:xfrm>
          <a:prstGeom prst="rect">
            <a:avLst/>
          </a:prstGeom>
          <a:solidFill>
            <a:schemeClr val="bg2">
              <a:lumMod val="90000"/>
            </a:schemeClr>
          </a:solidFill>
        </p:spPr>
        <p:txBody>
          <a:bodyPr/>
          <a:lstStyle>
            <a:lvl1pPr marL="0" indent="0" algn="ctr">
              <a:buNone/>
              <a:defRPr/>
            </a:lvl1pPr>
          </a:lstStyle>
          <a:p>
            <a:endParaRPr lang="en-US"/>
          </a:p>
        </p:txBody>
      </p:sp>
      <p:sp>
        <p:nvSpPr>
          <p:cNvPr id="8" name="Text Placeholder 15"/>
          <p:cNvSpPr>
            <a:spLocks noGrp="1"/>
          </p:cNvSpPr>
          <p:nvPr>
            <p:ph type="body" sz="quarter" idx="11"/>
          </p:nvPr>
        </p:nvSpPr>
        <p:spPr>
          <a:xfrm>
            <a:off x="298942" y="1451337"/>
            <a:ext cx="5583698" cy="1422611"/>
          </a:xfrm>
          <a:prstGeom prst="rect">
            <a:avLst/>
          </a:prstGeom>
        </p:spPr>
        <p:txBody>
          <a:bodyPr/>
          <a:lstStyle>
            <a:lvl1pPr marL="0" indent="0" algn="l">
              <a:buNone/>
              <a:defRPr sz="44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9" name="Text Placeholder 19"/>
          <p:cNvSpPr>
            <a:spLocks noGrp="1"/>
          </p:cNvSpPr>
          <p:nvPr>
            <p:ph type="body" sz="quarter" idx="12"/>
          </p:nvPr>
        </p:nvSpPr>
        <p:spPr>
          <a:xfrm>
            <a:off x="501611" y="3262644"/>
            <a:ext cx="5381029" cy="1692265"/>
          </a:xfrm>
          <a:prstGeom prst="rect">
            <a:avLst/>
          </a:prstGeom>
        </p:spPr>
        <p:txBody>
          <a:bodyPr/>
          <a:lstStyle>
            <a:lvl1pPr marL="0" indent="0">
              <a:buNone/>
              <a:defRPr sz="2400" b="1">
                <a:solidFill>
                  <a:schemeClr val="bg1"/>
                </a:solidFill>
                <a:latin typeface="Source Sans Pro" charset="0"/>
                <a:ea typeface="Source Sans Pro" charset="0"/>
                <a:cs typeface="Source Sans Pro" charset="0"/>
              </a:defRPr>
            </a:lvl1pPr>
          </a:lstStyle>
          <a:p>
            <a:pPr lvl="0"/>
            <a:r>
              <a:rPr lang="en-US"/>
              <a:t>Click to edit Master text styles</a:t>
            </a:r>
          </a:p>
        </p:txBody>
      </p:sp>
      <p:sp>
        <p:nvSpPr>
          <p:cNvPr id="10" name="Text Placeholder 21"/>
          <p:cNvSpPr>
            <a:spLocks noGrp="1"/>
          </p:cNvSpPr>
          <p:nvPr>
            <p:ph type="body" sz="quarter" idx="13"/>
          </p:nvPr>
        </p:nvSpPr>
        <p:spPr>
          <a:xfrm>
            <a:off x="501611" y="5343605"/>
            <a:ext cx="5381029" cy="1138845"/>
          </a:xfrm>
          <a:prstGeom prst="rect">
            <a:avLst/>
          </a:prstGeom>
        </p:spPr>
        <p:txBody>
          <a:bodyPr/>
          <a:lstStyle>
            <a:lvl1pPr marL="0" indent="0">
              <a:buNone/>
              <a:defRPr sz="2400">
                <a:solidFill>
                  <a:schemeClr val="bg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3221158220"/>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6"/>
          <p:cNvSpPr>
            <a:spLocks noGrp="1"/>
          </p:cNvSpPr>
          <p:nvPr>
            <p:ph type="pic" sz="quarter" idx="12"/>
          </p:nvPr>
        </p:nvSpPr>
        <p:spPr>
          <a:xfrm>
            <a:off x="391886" y="362857"/>
            <a:ext cx="11364685" cy="4325561"/>
          </a:xfrm>
          <a:custGeom>
            <a:avLst/>
            <a:gdLst>
              <a:gd name="connsiteX0" fmla="*/ 7548172 w 9656525"/>
              <a:gd name="connsiteY0" fmla="*/ 2712838 h 2761837"/>
              <a:gd name="connsiteX1" fmla="*/ 7547798 w 9656525"/>
              <a:gd name="connsiteY1" fmla="*/ 2745741 h 2761837"/>
              <a:gd name="connsiteX2" fmla="*/ 7514082 w 9656525"/>
              <a:gd name="connsiteY2" fmla="*/ 2747898 h 2761837"/>
              <a:gd name="connsiteX3" fmla="*/ 7514456 w 9656525"/>
              <a:gd name="connsiteY3" fmla="*/ 2714995 h 2761837"/>
              <a:gd name="connsiteX4" fmla="*/ 3732232 w 9656525"/>
              <a:gd name="connsiteY4" fmla="*/ 2657590 h 2761837"/>
              <a:gd name="connsiteX5" fmla="*/ 3729935 w 9656525"/>
              <a:gd name="connsiteY5" fmla="*/ 2658777 h 2761837"/>
              <a:gd name="connsiteX6" fmla="*/ 3716210 w 9656525"/>
              <a:gd name="connsiteY6" fmla="*/ 2662052 h 2761837"/>
              <a:gd name="connsiteX7" fmla="*/ 7264005 w 9656525"/>
              <a:gd name="connsiteY7" fmla="*/ 2517302 h 2761837"/>
              <a:gd name="connsiteX8" fmla="*/ 7263568 w 9656525"/>
              <a:gd name="connsiteY8" fmla="*/ 2555689 h 2761837"/>
              <a:gd name="connsiteX9" fmla="*/ 7212620 w 9656525"/>
              <a:gd name="connsiteY9" fmla="*/ 2591827 h 2761837"/>
              <a:gd name="connsiteX10" fmla="*/ 7188016 w 9656525"/>
              <a:gd name="connsiteY10" fmla="*/ 2533122 h 2761837"/>
              <a:gd name="connsiteX11" fmla="*/ 7264005 w 9656525"/>
              <a:gd name="connsiteY11" fmla="*/ 2517302 h 2761837"/>
              <a:gd name="connsiteX12" fmla="*/ 7550911 w 9656525"/>
              <a:gd name="connsiteY12" fmla="*/ 2471550 h 2761837"/>
              <a:gd name="connsiteX13" fmla="*/ 7684596 w 9656525"/>
              <a:gd name="connsiteY13" fmla="*/ 2567115 h 2761837"/>
              <a:gd name="connsiteX14" fmla="*/ 7860304 w 9656525"/>
              <a:gd name="connsiteY14" fmla="*/ 2670952 h 2761837"/>
              <a:gd name="connsiteX15" fmla="*/ 7859807 w 9656525"/>
              <a:gd name="connsiteY15" fmla="*/ 2714822 h 2761837"/>
              <a:gd name="connsiteX16" fmla="*/ 7724503 w 9656525"/>
              <a:gd name="connsiteY16" fmla="*/ 2761837 h 2761837"/>
              <a:gd name="connsiteX17" fmla="*/ 7632651 w 9656525"/>
              <a:gd name="connsiteY17" fmla="*/ 2690994 h 2761837"/>
              <a:gd name="connsiteX18" fmla="*/ 7662185 w 9656525"/>
              <a:gd name="connsiteY18" fmla="*/ 2686365 h 2761837"/>
              <a:gd name="connsiteX19" fmla="*/ 7691969 w 9656525"/>
              <a:gd name="connsiteY19" fmla="*/ 2659800 h 2761837"/>
              <a:gd name="connsiteX20" fmla="*/ 7650692 w 9656525"/>
              <a:gd name="connsiteY20" fmla="*/ 2585723 h 2761837"/>
              <a:gd name="connsiteX21" fmla="*/ 7525249 w 9656525"/>
              <a:gd name="connsiteY21" fmla="*/ 2506070 h 2761837"/>
              <a:gd name="connsiteX22" fmla="*/ 7550911 w 9656525"/>
              <a:gd name="connsiteY22" fmla="*/ 2471550 h 2761837"/>
              <a:gd name="connsiteX23" fmla="*/ 6609172 w 9656525"/>
              <a:gd name="connsiteY23" fmla="*/ 2418428 h 2761837"/>
              <a:gd name="connsiteX24" fmla="*/ 6627984 w 9656525"/>
              <a:gd name="connsiteY24" fmla="*/ 2419025 h 2761837"/>
              <a:gd name="connsiteX25" fmla="*/ 6624935 w 9656525"/>
              <a:gd name="connsiteY25" fmla="*/ 2421187 h 2761837"/>
              <a:gd name="connsiteX26" fmla="*/ 6607239 w 9656525"/>
              <a:gd name="connsiteY26" fmla="*/ 2418475 h 2761837"/>
              <a:gd name="connsiteX27" fmla="*/ 6606018 w 9656525"/>
              <a:gd name="connsiteY27" fmla="*/ 2418288 h 2761837"/>
              <a:gd name="connsiteX28" fmla="*/ 6607239 w 9656525"/>
              <a:gd name="connsiteY28" fmla="*/ 2418475 h 2761837"/>
              <a:gd name="connsiteX29" fmla="*/ 6565993 w 9656525"/>
              <a:gd name="connsiteY29" fmla="*/ 2419477 h 2761837"/>
              <a:gd name="connsiteX30" fmla="*/ 6606018 w 9656525"/>
              <a:gd name="connsiteY30" fmla="*/ 2418288 h 2761837"/>
              <a:gd name="connsiteX31" fmla="*/ 6928451 w 9656525"/>
              <a:gd name="connsiteY31" fmla="*/ 2396291 h 2761837"/>
              <a:gd name="connsiteX32" fmla="*/ 6928203 w 9656525"/>
              <a:gd name="connsiteY32" fmla="*/ 2418226 h 2761837"/>
              <a:gd name="connsiteX33" fmla="*/ 6877627 w 9656525"/>
              <a:gd name="connsiteY33" fmla="*/ 2421461 h 2761837"/>
              <a:gd name="connsiteX34" fmla="*/ 6877876 w 9656525"/>
              <a:gd name="connsiteY34" fmla="*/ 2399526 h 2761837"/>
              <a:gd name="connsiteX35" fmla="*/ 4235183 w 9656525"/>
              <a:gd name="connsiteY35" fmla="*/ 2390745 h 2761837"/>
              <a:gd name="connsiteX36" fmla="*/ 4238879 w 9656525"/>
              <a:gd name="connsiteY36" fmla="*/ 2391957 h 2761837"/>
              <a:gd name="connsiteX37" fmla="*/ 4233073 w 9656525"/>
              <a:gd name="connsiteY37" fmla="*/ 2393356 h 2761837"/>
              <a:gd name="connsiteX38" fmla="*/ 5900951 w 9656525"/>
              <a:gd name="connsiteY38" fmla="*/ 2385301 h 2761837"/>
              <a:gd name="connsiteX39" fmla="*/ 6523970 w 9656525"/>
              <a:gd name="connsiteY39" fmla="*/ 2411205 h 2761837"/>
              <a:gd name="connsiteX40" fmla="*/ 6422633 w 9656525"/>
              <a:gd name="connsiteY40" fmla="*/ 2434127 h 2761837"/>
              <a:gd name="connsiteX41" fmla="*/ 5799613 w 9656525"/>
              <a:gd name="connsiteY41" fmla="*/ 2408223 h 2761837"/>
              <a:gd name="connsiteX42" fmla="*/ 5900951 w 9656525"/>
              <a:gd name="connsiteY42" fmla="*/ 2385301 h 2761837"/>
              <a:gd name="connsiteX43" fmla="*/ 3206194 w 9656525"/>
              <a:gd name="connsiteY43" fmla="*/ 2327527 h 2761837"/>
              <a:gd name="connsiteX44" fmla="*/ 3205697 w 9656525"/>
              <a:gd name="connsiteY44" fmla="*/ 2371399 h 2761837"/>
              <a:gd name="connsiteX45" fmla="*/ 3171980 w 9656525"/>
              <a:gd name="connsiteY45" fmla="*/ 2373555 h 2761837"/>
              <a:gd name="connsiteX46" fmla="*/ 3172478 w 9656525"/>
              <a:gd name="connsiteY46" fmla="*/ 2329685 h 2761837"/>
              <a:gd name="connsiteX47" fmla="*/ 4705860 w 9656525"/>
              <a:gd name="connsiteY47" fmla="*/ 2297354 h 2761837"/>
              <a:gd name="connsiteX48" fmla="*/ 4815129 w 9656525"/>
              <a:gd name="connsiteY48" fmla="*/ 2317763 h 2761837"/>
              <a:gd name="connsiteX49" fmla="*/ 4806513 w 9656525"/>
              <a:gd name="connsiteY49" fmla="*/ 2334754 h 2761837"/>
              <a:gd name="connsiteX50" fmla="*/ 4705673 w 9656525"/>
              <a:gd name="connsiteY50" fmla="*/ 2313806 h 2761837"/>
              <a:gd name="connsiteX51" fmla="*/ 4015530 w 9656525"/>
              <a:gd name="connsiteY51" fmla="*/ 2264796 h 2761837"/>
              <a:gd name="connsiteX52" fmla="*/ 4023524 w 9656525"/>
              <a:gd name="connsiteY52" fmla="*/ 2302644 h 2761837"/>
              <a:gd name="connsiteX53" fmla="*/ 4031642 w 9656525"/>
              <a:gd name="connsiteY53" fmla="*/ 2329524 h 2761837"/>
              <a:gd name="connsiteX54" fmla="*/ 4124365 w 9656525"/>
              <a:gd name="connsiteY54" fmla="*/ 2323592 h 2761837"/>
              <a:gd name="connsiteX55" fmla="*/ 4124862 w 9656525"/>
              <a:gd name="connsiteY55" fmla="*/ 2279722 h 2761837"/>
              <a:gd name="connsiteX56" fmla="*/ 4015530 w 9656525"/>
              <a:gd name="connsiteY56" fmla="*/ 2264796 h 2761837"/>
              <a:gd name="connsiteX57" fmla="*/ 3907194 w 9656525"/>
              <a:gd name="connsiteY57" fmla="*/ 2162129 h 2761837"/>
              <a:gd name="connsiteX58" fmla="*/ 3998734 w 9656525"/>
              <a:gd name="connsiteY58" fmla="*/ 2260390 h 2761837"/>
              <a:gd name="connsiteX59" fmla="*/ 4066168 w 9656525"/>
              <a:gd name="connsiteY59" fmla="*/ 2256077 h 2761837"/>
              <a:gd name="connsiteX60" fmla="*/ 4091706 w 9656525"/>
              <a:gd name="connsiteY60" fmla="*/ 2232524 h 2761837"/>
              <a:gd name="connsiteX61" fmla="*/ 4184054 w 9656525"/>
              <a:gd name="connsiteY61" fmla="*/ 2259495 h 2761837"/>
              <a:gd name="connsiteX62" fmla="*/ 4142219 w 9656525"/>
              <a:gd name="connsiteY62" fmla="*/ 2234772 h 2761837"/>
              <a:gd name="connsiteX63" fmla="*/ 4182630 w 9656525"/>
              <a:gd name="connsiteY63" fmla="*/ 2199308 h 2761837"/>
              <a:gd name="connsiteX64" fmla="*/ 4168003 w 9656525"/>
              <a:gd name="connsiteY64" fmla="*/ 2189284 h 2761837"/>
              <a:gd name="connsiteX65" fmla="*/ 3907194 w 9656525"/>
              <a:gd name="connsiteY65" fmla="*/ 2162129 h 2761837"/>
              <a:gd name="connsiteX66" fmla="*/ 3679790 w 9656525"/>
              <a:gd name="connsiteY66" fmla="*/ 2160237 h 2761837"/>
              <a:gd name="connsiteX67" fmla="*/ 3654379 w 9656525"/>
              <a:gd name="connsiteY67" fmla="*/ 2172822 h 2761837"/>
              <a:gd name="connsiteX68" fmla="*/ 3704581 w 9656525"/>
              <a:gd name="connsiteY68" fmla="*/ 2202489 h 2761837"/>
              <a:gd name="connsiteX69" fmla="*/ 3721627 w 9656525"/>
              <a:gd name="connsiteY69" fmla="*/ 2184959 h 2761837"/>
              <a:gd name="connsiteX70" fmla="*/ 2238480 w 9656525"/>
              <a:gd name="connsiteY70" fmla="*/ 2008936 h 2761837"/>
              <a:gd name="connsiteX71" fmla="*/ 2247444 w 9656525"/>
              <a:gd name="connsiteY71" fmla="*/ 2010748 h 2761837"/>
              <a:gd name="connsiteX72" fmla="*/ 2257919 w 9656525"/>
              <a:gd name="connsiteY72" fmla="*/ 2015558 h 2761837"/>
              <a:gd name="connsiteX73" fmla="*/ 2239032 w 9656525"/>
              <a:gd name="connsiteY73" fmla="*/ 2009918 h 2761837"/>
              <a:gd name="connsiteX74" fmla="*/ 6372006 w 9656525"/>
              <a:gd name="connsiteY74" fmla="*/ 1885273 h 2761837"/>
              <a:gd name="connsiteX75" fmla="*/ 6327706 w 9656525"/>
              <a:gd name="connsiteY75" fmla="*/ 1892216 h 2761837"/>
              <a:gd name="connsiteX76" fmla="*/ 6411750 w 9656525"/>
              <a:gd name="connsiteY76" fmla="*/ 1908760 h 2761837"/>
              <a:gd name="connsiteX77" fmla="*/ 6454083 w 9656525"/>
              <a:gd name="connsiteY77" fmla="*/ 1889612 h 2761837"/>
              <a:gd name="connsiteX78" fmla="*/ 6372006 w 9656525"/>
              <a:gd name="connsiteY78" fmla="*/ 1885273 h 2761837"/>
              <a:gd name="connsiteX79" fmla="*/ 6783260 w 9656525"/>
              <a:gd name="connsiteY79" fmla="*/ 1830196 h 2761837"/>
              <a:gd name="connsiteX80" fmla="*/ 6529884 w 9656525"/>
              <a:gd name="connsiteY80" fmla="*/ 1890242 h 2761837"/>
              <a:gd name="connsiteX81" fmla="*/ 6664442 w 9656525"/>
              <a:gd name="connsiteY81" fmla="*/ 1909034 h 2761837"/>
              <a:gd name="connsiteX82" fmla="*/ 6766091 w 9656525"/>
              <a:gd name="connsiteY82" fmla="*/ 1858694 h 2761837"/>
              <a:gd name="connsiteX83" fmla="*/ 6825033 w 9656525"/>
              <a:gd name="connsiteY83" fmla="*/ 1860403 h 2761837"/>
              <a:gd name="connsiteX84" fmla="*/ 7137166 w 9656525"/>
              <a:gd name="connsiteY84" fmla="*/ 1818517 h 2761837"/>
              <a:gd name="connsiteX85" fmla="*/ 7136979 w 9656525"/>
              <a:gd name="connsiteY85" fmla="*/ 1834968 h 2761837"/>
              <a:gd name="connsiteX86" fmla="*/ 7086403 w 9656525"/>
              <a:gd name="connsiteY86" fmla="*/ 1838204 h 2761837"/>
              <a:gd name="connsiteX87" fmla="*/ 7086591 w 9656525"/>
              <a:gd name="connsiteY87" fmla="*/ 1821752 h 2761837"/>
              <a:gd name="connsiteX88" fmla="*/ 5007670 w 9656525"/>
              <a:gd name="connsiteY88" fmla="*/ 1680745 h 2761837"/>
              <a:gd name="connsiteX89" fmla="*/ 6126835 w 9656525"/>
              <a:gd name="connsiteY89" fmla="*/ 1779029 h 2761837"/>
              <a:gd name="connsiteX90" fmla="*/ 6202200 w 9656525"/>
              <a:gd name="connsiteY90" fmla="*/ 1818047 h 2761837"/>
              <a:gd name="connsiteX91" fmla="*/ 6522326 w 9656525"/>
              <a:gd name="connsiteY91" fmla="*/ 1814009 h 2761837"/>
              <a:gd name="connsiteX92" fmla="*/ 6758346 w 9656525"/>
              <a:gd name="connsiteY92" fmla="*/ 1798911 h 2761837"/>
              <a:gd name="connsiteX93" fmla="*/ 6977072 w 9656525"/>
              <a:gd name="connsiteY93" fmla="*/ 1823278 h 2761837"/>
              <a:gd name="connsiteX94" fmla="*/ 6841830 w 9656525"/>
              <a:gd name="connsiteY94" fmla="*/ 1864808 h 2761837"/>
              <a:gd name="connsiteX95" fmla="*/ 6883727 w 9656525"/>
              <a:gd name="connsiteY95" fmla="*/ 1884047 h 2761837"/>
              <a:gd name="connsiteX96" fmla="*/ 7381054 w 9656525"/>
              <a:gd name="connsiteY96" fmla="*/ 1852234 h 2761837"/>
              <a:gd name="connsiteX97" fmla="*/ 7289204 w 9656525"/>
              <a:gd name="connsiteY97" fmla="*/ 1781392 h 2761837"/>
              <a:gd name="connsiteX98" fmla="*/ 7331662 w 9656525"/>
              <a:gd name="connsiteY98" fmla="*/ 1751277 h 2761837"/>
              <a:gd name="connsiteX99" fmla="*/ 7230480 w 9656525"/>
              <a:gd name="connsiteY99" fmla="*/ 1760489 h 2761837"/>
              <a:gd name="connsiteX100" fmla="*/ 7217376 w 9656525"/>
              <a:gd name="connsiteY100" fmla="*/ 1762923 h 2761837"/>
              <a:gd name="connsiteX101" fmla="*/ 7243591 w 9656525"/>
              <a:gd name="connsiteY101" fmla="*/ 1764788 h 2761837"/>
              <a:gd name="connsiteX102" fmla="*/ 7272470 w 9656525"/>
              <a:gd name="connsiteY102" fmla="*/ 1771502 h 2761837"/>
              <a:gd name="connsiteX103" fmla="*/ 7255300 w 9656525"/>
              <a:gd name="connsiteY103" fmla="*/ 1800001 h 2761837"/>
              <a:gd name="connsiteX104" fmla="*/ 7044569 w 9656525"/>
              <a:gd name="connsiteY104" fmla="*/ 1813480 h 2761837"/>
              <a:gd name="connsiteX105" fmla="*/ 7002920 w 9656525"/>
              <a:gd name="connsiteY105" fmla="*/ 1772306 h 2761837"/>
              <a:gd name="connsiteX106" fmla="*/ 6354674 w 9656525"/>
              <a:gd name="connsiteY106" fmla="*/ 1742536 h 2761837"/>
              <a:gd name="connsiteX107" fmla="*/ 6261891 w 9656525"/>
              <a:gd name="connsiteY107" fmla="*/ 1753951 h 2761837"/>
              <a:gd name="connsiteX108" fmla="*/ 5647299 w 9656525"/>
              <a:gd name="connsiteY108" fmla="*/ 1727507 h 2761837"/>
              <a:gd name="connsiteX109" fmla="*/ 5369631 w 9656525"/>
              <a:gd name="connsiteY109" fmla="*/ 1701430 h 2761837"/>
              <a:gd name="connsiteX110" fmla="*/ 5007670 w 9656525"/>
              <a:gd name="connsiteY110" fmla="*/ 1680745 h 2761837"/>
              <a:gd name="connsiteX111" fmla="*/ 2413817 w 9656525"/>
              <a:gd name="connsiteY111" fmla="*/ 1638437 h 2761837"/>
              <a:gd name="connsiteX112" fmla="*/ 2362929 w 9656525"/>
              <a:gd name="connsiteY112" fmla="*/ 1669092 h 2761837"/>
              <a:gd name="connsiteX113" fmla="*/ 2387471 w 9656525"/>
              <a:gd name="connsiteY113" fmla="*/ 1733279 h 2761837"/>
              <a:gd name="connsiteX114" fmla="*/ 2455154 w 9656525"/>
              <a:gd name="connsiteY114" fmla="*/ 1707030 h 2761837"/>
              <a:gd name="connsiteX115" fmla="*/ 2455776 w 9656525"/>
              <a:gd name="connsiteY115" fmla="*/ 1652192 h 2761837"/>
              <a:gd name="connsiteX116" fmla="*/ 2413817 w 9656525"/>
              <a:gd name="connsiteY116" fmla="*/ 1638437 h 2761837"/>
              <a:gd name="connsiteX117" fmla="*/ 2331890 w 9656525"/>
              <a:gd name="connsiteY117" fmla="*/ 1435444 h 2761837"/>
              <a:gd name="connsiteX118" fmla="*/ 2330982 w 9656525"/>
              <a:gd name="connsiteY118" fmla="*/ 1435502 h 2761837"/>
              <a:gd name="connsiteX119" fmla="*/ 2288633 w 9656525"/>
              <a:gd name="connsiteY119" fmla="*/ 1443831 h 2761837"/>
              <a:gd name="connsiteX120" fmla="*/ 2273405 w 9656525"/>
              <a:gd name="connsiteY120" fmla="*/ 1439185 h 2761837"/>
              <a:gd name="connsiteX121" fmla="*/ 2239167 w 9656525"/>
              <a:gd name="connsiteY121" fmla="*/ 1441376 h 2761837"/>
              <a:gd name="connsiteX122" fmla="*/ 2238919 w 9656525"/>
              <a:gd name="connsiteY122" fmla="*/ 1463311 h 2761837"/>
              <a:gd name="connsiteX123" fmla="*/ 2331640 w 9656525"/>
              <a:gd name="connsiteY123" fmla="*/ 1457379 h 2761837"/>
              <a:gd name="connsiteX124" fmla="*/ 7400437 w 9656525"/>
              <a:gd name="connsiteY124" fmla="*/ 1308640 h 2761837"/>
              <a:gd name="connsiteX125" fmla="*/ 7410949 w 9656525"/>
              <a:gd name="connsiteY125" fmla="*/ 1323841 h 2761837"/>
              <a:gd name="connsiteX126" fmla="*/ 7362661 w 9656525"/>
              <a:gd name="connsiteY126" fmla="*/ 1346290 h 2761837"/>
              <a:gd name="connsiteX127" fmla="*/ 7360547 w 9656525"/>
              <a:gd name="connsiteY127" fmla="*/ 1330053 h 2761837"/>
              <a:gd name="connsiteX128" fmla="*/ 7497617 w 9656525"/>
              <a:gd name="connsiteY128" fmla="*/ 1137193 h 2761837"/>
              <a:gd name="connsiteX129" fmla="*/ 7405216 w 9656525"/>
              <a:gd name="connsiteY129" fmla="*/ 1148582 h 2761837"/>
              <a:gd name="connsiteX130" fmla="*/ 7408033 w 9656525"/>
              <a:gd name="connsiteY130" fmla="*/ 1170231 h 2761837"/>
              <a:gd name="connsiteX131" fmla="*/ 7500434 w 9656525"/>
              <a:gd name="connsiteY131" fmla="*/ 1158842 h 2761837"/>
              <a:gd name="connsiteX132" fmla="*/ 2571168 w 9656525"/>
              <a:gd name="connsiteY132" fmla="*/ 1057075 h 2761837"/>
              <a:gd name="connsiteX133" fmla="*/ 2573281 w 9656525"/>
              <a:gd name="connsiteY133" fmla="*/ 1073311 h 2761837"/>
              <a:gd name="connsiteX134" fmla="*/ 2522879 w 9656525"/>
              <a:gd name="connsiteY134" fmla="*/ 1079523 h 2761837"/>
              <a:gd name="connsiteX135" fmla="*/ 2520769 w 9656525"/>
              <a:gd name="connsiteY135" fmla="*/ 1063287 h 2761837"/>
              <a:gd name="connsiteX136" fmla="*/ 2768545 w 9656525"/>
              <a:gd name="connsiteY136" fmla="*/ 999753 h 2761837"/>
              <a:gd name="connsiteX137" fmla="*/ 2272941 w 9656525"/>
              <a:gd name="connsiteY137" fmla="*/ 1060840 h 2761837"/>
              <a:gd name="connsiteX138" fmla="*/ 2375201 w 9656525"/>
              <a:gd name="connsiteY138" fmla="*/ 1125220 h 2761837"/>
              <a:gd name="connsiteX139" fmla="*/ 2336721 w 9656525"/>
              <a:gd name="connsiteY139" fmla="*/ 1157458 h 2761837"/>
              <a:gd name="connsiteX140" fmla="*/ 2437169 w 9656525"/>
              <a:gd name="connsiteY140" fmla="*/ 1142328 h 2761837"/>
              <a:gd name="connsiteX141" fmla="*/ 2450002 w 9656525"/>
              <a:gd name="connsiteY141" fmla="*/ 1139145 h 2761837"/>
              <a:gd name="connsiteX142" fmla="*/ 2423386 w 9656525"/>
              <a:gd name="connsiteY142" fmla="*/ 1138872 h 2761837"/>
              <a:gd name="connsiteX143" fmla="*/ 2393408 w 9656525"/>
              <a:gd name="connsiteY143" fmla="*/ 1133974 h 2761837"/>
              <a:gd name="connsiteX144" fmla="*/ 2406689 w 9656525"/>
              <a:gd name="connsiteY144" fmla="*/ 1104843 h 2761837"/>
              <a:gd name="connsiteX145" fmla="*/ 2616691 w 9656525"/>
              <a:gd name="connsiteY145" fmla="*/ 1078958 h 2761837"/>
              <a:gd name="connsiteX146" fmla="*/ 2664323 w 9656525"/>
              <a:gd name="connsiteY146" fmla="*/ 1117078 h 2761837"/>
              <a:gd name="connsiteX147" fmla="*/ 3320281 w 9656525"/>
              <a:gd name="connsiteY147" fmla="*/ 1107709 h 2761837"/>
              <a:gd name="connsiteX148" fmla="*/ 3411977 w 9656525"/>
              <a:gd name="connsiteY148" fmla="*/ 1090907 h 2761837"/>
              <a:gd name="connsiteX149" fmla="*/ 4033630 w 9656525"/>
              <a:gd name="connsiteY149" fmla="*/ 1080268 h 2761837"/>
              <a:gd name="connsiteX150" fmla="*/ 4316464 w 9656525"/>
              <a:gd name="connsiteY150" fmla="*/ 1089396 h 2761837"/>
              <a:gd name="connsiteX151" fmla="*/ 4683299 w 9656525"/>
              <a:gd name="connsiteY151" fmla="*/ 1088171 h 2761837"/>
              <a:gd name="connsiteX152" fmla="*/ 3544267 w 9656525"/>
              <a:gd name="connsiteY152" fmla="*/ 1058104 h 2761837"/>
              <a:gd name="connsiteX153" fmla="*/ 3463031 w 9656525"/>
              <a:gd name="connsiteY153" fmla="*/ 1024125 h 2761837"/>
              <a:gd name="connsiteX154" fmla="*/ 3141718 w 9656525"/>
              <a:gd name="connsiteY154" fmla="*/ 1047235 h 2761837"/>
              <a:gd name="connsiteX155" fmla="*/ 2906516 w 9656525"/>
              <a:gd name="connsiteY155" fmla="*/ 1076227 h 2761837"/>
              <a:gd name="connsiteX156" fmla="*/ 2683187 w 9656525"/>
              <a:gd name="connsiteY156" fmla="*/ 1065262 h 2761837"/>
              <a:gd name="connsiteX157" fmla="*/ 2813361 w 9656525"/>
              <a:gd name="connsiteY157" fmla="*/ 1016224 h 2761837"/>
              <a:gd name="connsiteX158" fmla="*/ 2768545 w 9656525"/>
              <a:gd name="connsiteY158" fmla="*/ 999753 h 2761837"/>
              <a:gd name="connsiteX159" fmla="*/ 2985537 w 9656525"/>
              <a:gd name="connsiteY159" fmla="*/ 962008 h 2761837"/>
              <a:gd name="connsiteX160" fmla="*/ 2890371 w 9656525"/>
              <a:gd name="connsiteY160" fmla="*/ 1017729 h 2761837"/>
              <a:gd name="connsiteX161" fmla="*/ 2830866 w 9656525"/>
              <a:gd name="connsiteY161" fmla="*/ 1019565 h 2761837"/>
              <a:gd name="connsiteX162" fmla="*/ 2877092 w 9656525"/>
              <a:gd name="connsiteY162" fmla="*/ 1046861 h 2761837"/>
              <a:gd name="connsiteX163" fmla="*/ 3123458 w 9656525"/>
              <a:gd name="connsiteY163" fmla="*/ 972502 h 2761837"/>
              <a:gd name="connsiteX164" fmla="*/ 2985537 w 9656525"/>
              <a:gd name="connsiteY164" fmla="*/ 962008 h 2761837"/>
              <a:gd name="connsiteX165" fmla="*/ 3277451 w 9656525"/>
              <a:gd name="connsiteY165" fmla="*/ 942522 h 2761837"/>
              <a:gd name="connsiteX166" fmla="*/ 3239651 w 9656525"/>
              <a:gd name="connsiteY166" fmla="*/ 947181 h 2761837"/>
              <a:gd name="connsiteX167" fmla="*/ 3199764 w 9656525"/>
              <a:gd name="connsiteY167" fmla="*/ 968594 h 2761837"/>
              <a:gd name="connsiteX168" fmla="*/ 3326468 w 9656525"/>
              <a:gd name="connsiteY168" fmla="*/ 958475 h 2761837"/>
              <a:gd name="connsiteX169" fmla="*/ 3277451 w 9656525"/>
              <a:gd name="connsiteY169" fmla="*/ 942522 h 2761837"/>
              <a:gd name="connsiteX170" fmla="*/ 7310504 w 9656525"/>
              <a:gd name="connsiteY170" fmla="*/ 879813 h 2761837"/>
              <a:gd name="connsiteX171" fmla="*/ 7246119 w 9656525"/>
              <a:gd name="connsiteY171" fmla="*/ 909745 h 2761837"/>
              <a:gd name="connsiteX172" fmla="*/ 7253161 w 9656525"/>
              <a:gd name="connsiteY172" fmla="*/ 963865 h 2761837"/>
              <a:gd name="connsiteX173" fmla="*/ 7297275 w 9656525"/>
              <a:gd name="connsiteY173" fmla="*/ 974924 h 2761837"/>
              <a:gd name="connsiteX174" fmla="*/ 7344153 w 9656525"/>
              <a:gd name="connsiteY174" fmla="*/ 941651 h 2761837"/>
              <a:gd name="connsiteX175" fmla="*/ 7310504 w 9656525"/>
              <a:gd name="connsiteY175" fmla="*/ 879813 h 2761837"/>
              <a:gd name="connsiteX176" fmla="*/ 7401296 w 9656525"/>
              <a:gd name="connsiteY176" fmla="*/ 593675 h 2761837"/>
              <a:gd name="connsiteX177" fmla="*/ 7421076 w 9656525"/>
              <a:gd name="connsiteY177" fmla="*/ 598110 h 2761837"/>
              <a:gd name="connsiteX178" fmla="*/ 7421767 w 9656525"/>
              <a:gd name="connsiteY178" fmla="*/ 599046 h 2761837"/>
              <a:gd name="connsiteX179" fmla="*/ 7412500 w 9656525"/>
              <a:gd name="connsiteY179" fmla="*/ 597792 h 2761837"/>
              <a:gd name="connsiteX180" fmla="*/ 7401296 w 9656525"/>
              <a:gd name="connsiteY180" fmla="*/ 593675 h 2761837"/>
              <a:gd name="connsiteX181" fmla="*/ 5920576 w 9656525"/>
              <a:gd name="connsiteY181" fmla="*/ 495748 h 2761837"/>
              <a:gd name="connsiteX182" fmla="*/ 5905887 w 9656525"/>
              <a:gd name="connsiteY182" fmla="*/ 514054 h 2761837"/>
              <a:gd name="connsiteX183" fmla="*/ 5951409 w 9656525"/>
              <a:gd name="connsiteY183" fmla="*/ 535939 h 2761837"/>
              <a:gd name="connsiteX184" fmla="*/ 5975200 w 9656525"/>
              <a:gd name="connsiteY184" fmla="*/ 522008 h 2761837"/>
              <a:gd name="connsiteX185" fmla="*/ 2699538 w 9656525"/>
              <a:gd name="connsiteY185" fmla="*/ 469364 h 2761837"/>
              <a:gd name="connsiteX186" fmla="*/ 2702354 w 9656525"/>
              <a:gd name="connsiteY186" fmla="*/ 491013 h 2761837"/>
              <a:gd name="connsiteX187" fmla="*/ 2651953 w 9656525"/>
              <a:gd name="connsiteY187" fmla="*/ 497226 h 2761837"/>
              <a:gd name="connsiteX188" fmla="*/ 2649136 w 9656525"/>
              <a:gd name="connsiteY188" fmla="*/ 475577 h 2761837"/>
              <a:gd name="connsiteX189" fmla="*/ 5616716 w 9656525"/>
              <a:gd name="connsiteY189" fmla="*/ 456217 h 2761837"/>
              <a:gd name="connsiteX190" fmla="*/ 5549516 w 9656525"/>
              <a:gd name="connsiteY190" fmla="*/ 464501 h 2761837"/>
              <a:gd name="connsiteX191" fmla="*/ 5527133 w 9656525"/>
              <a:gd name="connsiteY191" fmla="*/ 489255 h 2761837"/>
              <a:gd name="connsiteX192" fmla="*/ 5430507 w 9656525"/>
              <a:gd name="connsiteY192" fmla="*/ 468172 h 2761837"/>
              <a:gd name="connsiteX193" fmla="*/ 5476028 w 9656525"/>
              <a:gd name="connsiteY193" fmla="*/ 490056 h 2761837"/>
              <a:gd name="connsiteX194" fmla="*/ 5456463 w 9656525"/>
              <a:gd name="connsiteY194" fmla="*/ 536460 h 2761837"/>
              <a:gd name="connsiteX195" fmla="*/ 5722495 w 9656525"/>
              <a:gd name="connsiteY195" fmla="*/ 547657 h 2761837"/>
              <a:gd name="connsiteX196" fmla="*/ 5616716 w 9656525"/>
              <a:gd name="connsiteY196" fmla="*/ 456217 h 2761837"/>
              <a:gd name="connsiteX197" fmla="*/ 2953650 w 9656525"/>
              <a:gd name="connsiteY197" fmla="*/ 454539 h 2761837"/>
              <a:gd name="connsiteX198" fmla="*/ 2971822 w 9656525"/>
              <a:gd name="connsiteY198" fmla="*/ 456155 h 2761837"/>
              <a:gd name="connsiteX199" fmla="*/ 2969885 w 9656525"/>
              <a:gd name="connsiteY199" fmla="*/ 456318 h 2761837"/>
              <a:gd name="connsiteX200" fmla="*/ 2950886 w 9656525"/>
              <a:gd name="connsiteY200" fmla="*/ 456853 h 2761837"/>
              <a:gd name="connsiteX201" fmla="*/ 3013155 w 9656525"/>
              <a:gd name="connsiteY201" fmla="*/ 452703 h 2761837"/>
              <a:gd name="connsiteX202" fmla="*/ 2973079 w 9656525"/>
              <a:gd name="connsiteY202" fmla="*/ 456268 h 2761837"/>
              <a:gd name="connsiteX203" fmla="*/ 2971822 w 9656525"/>
              <a:gd name="connsiteY203" fmla="*/ 456155 h 2761837"/>
              <a:gd name="connsiteX204" fmla="*/ 4794115 w 9656525"/>
              <a:gd name="connsiteY204" fmla="*/ 431138 h 2761837"/>
              <a:gd name="connsiteX205" fmla="*/ 4898437 w 9656525"/>
              <a:gd name="connsiteY205" fmla="*/ 445774 h 2761837"/>
              <a:gd name="connsiteX206" fmla="*/ 4900549 w 9656525"/>
              <a:gd name="connsiteY206" fmla="*/ 462011 h 2761837"/>
              <a:gd name="connsiteX207" fmla="*/ 4787828 w 9656525"/>
              <a:gd name="connsiteY207" fmla="*/ 448410 h 2761837"/>
              <a:gd name="connsiteX208" fmla="*/ 3785304 w 9656525"/>
              <a:gd name="connsiteY208" fmla="*/ 418014 h 2761837"/>
              <a:gd name="connsiteX209" fmla="*/ 3686618 w 9656525"/>
              <a:gd name="connsiteY209" fmla="*/ 446675 h 2761837"/>
              <a:gd name="connsiteX210" fmla="*/ 3056564 w 9656525"/>
              <a:gd name="connsiteY210" fmla="*/ 458350 h 2761837"/>
              <a:gd name="connsiteX211" fmla="*/ 3155252 w 9656525"/>
              <a:gd name="connsiteY211" fmla="*/ 429689 h 2761837"/>
              <a:gd name="connsiteX212" fmla="*/ 3785304 w 9656525"/>
              <a:gd name="connsiteY212" fmla="*/ 418014 h 2761837"/>
              <a:gd name="connsiteX213" fmla="*/ 5573962 w 9656525"/>
              <a:gd name="connsiteY213" fmla="*/ 390001 h 2761837"/>
              <a:gd name="connsiteX214" fmla="*/ 5481562 w 9656525"/>
              <a:gd name="connsiteY214" fmla="*/ 401391 h 2761837"/>
              <a:gd name="connsiteX215" fmla="*/ 5487194 w 9656525"/>
              <a:gd name="connsiteY215" fmla="*/ 444687 h 2761837"/>
              <a:gd name="connsiteX216" fmla="*/ 5599211 w 9656525"/>
              <a:gd name="connsiteY216" fmla="*/ 452877 h 2761837"/>
              <a:gd name="connsiteX217" fmla="*/ 5585883 w 9656525"/>
              <a:gd name="connsiteY217" fmla="*/ 416027 h 2761837"/>
              <a:gd name="connsiteX218" fmla="*/ 5573962 w 9656525"/>
              <a:gd name="connsiteY218" fmla="*/ 390001 h 2761837"/>
              <a:gd name="connsiteX219" fmla="*/ 5362501 w 9656525"/>
              <a:gd name="connsiteY219" fmla="*/ 339082 h 2761837"/>
              <a:gd name="connsiteX220" fmla="*/ 5360745 w 9656525"/>
              <a:gd name="connsiteY220" fmla="*/ 341783 h 2761837"/>
              <a:gd name="connsiteX221" fmla="*/ 5356860 w 9656525"/>
              <a:gd name="connsiteY221" fmla="*/ 340808 h 2761837"/>
              <a:gd name="connsiteX222" fmla="*/ 5362501 w 9656525"/>
              <a:gd name="connsiteY222" fmla="*/ 339082 h 2761837"/>
              <a:gd name="connsiteX223" fmla="*/ 2338890 w 9656525"/>
              <a:gd name="connsiteY223" fmla="*/ 321357 h 2761837"/>
              <a:gd name="connsiteX224" fmla="*/ 2371836 w 9656525"/>
              <a:gd name="connsiteY224" fmla="*/ 377784 h 2761837"/>
              <a:gd name="connsiteX225" fmla="*/ 2297641 w 9656525"/>
              <a:gd name="connsiteY225" fmla="*/ 397928 h 2761837"/>
              <a:gd name="connsiteX226" fmla="*/ 2292714 w 9656525"/>
              <a:gd name="connsiteY226" fmla="*/ 360042 h 2761837"/>
              <a:gd name="connsiteX227" fmla="*/ 6432175 w 9656525"/>
              <a:gd name="connsiteY227" fmla="*/ 295215 h 2761837"/>
              <a:gd name="connsiteX228" fmla="*/ 6437808 w 9656525"/>
              <a:gd name="connsiteY228" fmla="*/ 338510 h 2761837"/>
              <a:gd name="connsiteX229" fmla="*/ 6404209 w 9656525"/>
              <a:gd name="connsiteY229" fmla="*/ 342653 h 2761837"/>
              <a:gd name="connsiteX230" fmla="*/ 6398575 w 9656525"/>
              <a:gd name="connsiteY230" fmla="*/ 299357 h 2761837"/>
              <a:gd name="connsiteX231" fmla="*/ 2013955 w 9656525"/>
              <a:gd name="connsiteY231" fmla="*/ 185444 h 2761837"/>
              <a:gd name="connsiteX232" fmla="*/ 2018180 w 9656525"/>
              <a:gd name="connsiteY232" fmla="*/ 217918 h 2761837"/>
              <a:gd name="connsiteX233" fmla="*/ 1984579 w 9656525"/>
              <a:gd name="connsiteY233" fmla="*/ 222059 h 2761837"/>
              <a:gd name="connsiteX234" fmla="*/ 1980354 w 9656525"/>
              <a:gd name="connsiteY234" fmla="*/ 189586 h 2761837"/>
              <a:gd name="connsiteX235" fmla="*/ 1800433 w 9656525"/>
              <a:gd name="connsiteY235" fmla="*/ 184270 h 2761837"/>
              <a:gd name="connsiteX236" fmla="*/ 1902692 w 9656525"/>
              <a:gd name="connsiteY236" fmla="*/ 248650 h 2761837"/>
              <a:gd name="connsiteX237" fmla="*/ 1873643 w 9656525"/>
              <a:gd name="connsiteY237" fmla="*/ 254979 h 2761837"/>
              <a:gd name="connsiteX238" fmla="*/ 1847412 w 9656525"/>
              <a:gd name="connsiteY238" fmla="*/ 282958 h 2761837"/>
              <a:gd name="connsiteX239" fmla="*/ 1899271 w 9656525"/>
              <a:gd name="connsiteY239" fmla="*/ 353550 h 2761837"/>
              <a:gd name="connsiteX240" fmla="*/ 2036538 w 9656525"/>
              <a:gd name="connsiteY240" fmla="*/ 424613 h 2761837"/>
              <a:gd name="connsiteX241" fmla="*/ 2015562 w 9656525"/>
              <a:gd name="connsiteY241" fmla="*/ 460192 h 2761837"/>
              <a:gd name="connsiteX242" fmla="*/ 1867782 w 9656525"/>
              <a:gd name="connsiteY242" fmla="*/ 373927 h 2761837"/>
              <a:gd name="connsiteX243" fmla="*/ 1676595 w 9656525"/>
              <a:gd name="connsiteY243" fmla="*/ 282017 h 2761837"/>
              <a:gd name="connsiteX244" fmla="*/ 1670961 w 9656525"/>
              <a:gd name="connsiteY244" fmla="*/ 238721 h 2761837"/>
              <a:gd name="connsiteX245" fmla="*/ 1800433 w 9656525"/>
              <a:gd name="connsiteY245" fmla="*/ 184270 h 2761837"/>
              <a:gd name="connsiteX246" fmla="*/ 5844627 w 9656525"/>
              <a:gd name="connsiteY246" fmla="*/ 43200 h 2761837"/>
              <a:gd name="connsiteX247" fmla="*/ 5829141 w 9656525"/>
              <a:gd name="connsiteY247" fmla="*/ 48560 h 2761837"/>
              <a:gd name="connsiteX248" fmla="*/ 5831286 w 9656525"/>
              <a:gd name="connsiteY248" fmla="*/ 47252 h 2761837"/>
              <a:gd name="connsiteX249" fmla="*/ 5844627 w 9656525"/>
              <a:gd name="connsiteY249" fmla="*/ 43200 h 2761837"/>
              <a:gd name="connsiteX250" fmla="*/ 5659775 w 9656525"/>
              <a:gd name="connsiteY250" fmla="*/ 0 h 2761837"/>
              <a:gd name="connsiteX251" fmla="*/ 5827652 w 9656525"/>
              <a:gd name="connsiteY251" fmla="*/ 49074 h 2761837"/>
              <a:gd name="connsiteX252" fmla="*/ 5829141 w 9656525"/>
              <a:gd name="connsiteY252" fmla="*/ 48560 h 2761837"/>
              <a:gd name="connsiteX253" fmla="*/ 5816459 w 9656525"/>
              <a:gd name="connsiteY253" fmla="*/ 56296 h 2761837"/>
              <a:gd name="connsiteX254" fmla="*/ 5782355 w 9656525"/>
              <a:gd name="connsiteY254" fmla="*/ 89369 h 2761837"/>
              <a:gd name="connsiteX255" fmla="*/ 5923848 w 9656525"/>
              <a:gd name="connsiteY255" fmla="*/ 192904 h 2761837"/>
              <a:gd name="connsiteX256" fmla="*/ 5908556 w 9656525"/>
              <a:gd name="connsiteY256" fmla="*/ 337761 h 2761837"/>
              <a:gd name="connsiteX257" fmla="*/ 6031788 w 9656525"/>
              <a:gd name="connsiteY257" fmla="*/ 366563 h 2761837"/>
              <a:gd name="connsiteX258" fmla="*/ 6125548 w 9656525"/>
              <a:gd name="connsiteY258" fmla="*/ 300017 h 2761837"/>
              <a:gd name="connsiteX259" fmla="*/ 5988281 w 9656525"/>
              <a:gd name="connsiteY259" fmla="*/ 228954 h 2761837"/>
              <a:gd name="connsiteX260" fmla="*/ 6025352 w 9656525"/>
              <a:gd name="connsiteY260" fmla="*/ 185892 h 2761837"/>
              <a:gd name="connsiteX261" fmla="*/ 6208795 w 9656525"/>
              <a:gd name="connsiteY261" fmla="*/ 218270 h 2761837"/>
              <a:gd name="connsiteX262" fmla="*/ 6236107 w 9656525"/>
              <a:gd name="connsiteY262" fmla="*/ 231399 h 2761837"/>
              <a:gd name="connsiteX263" fmla="*/ 6284396 w 9656525"/>
              <a:gd name="connsiteY263" fmla="*/ 208951 h 2761837"/>
              <a:gd name="connsiteX264" fmla="*/ 6215132 w 9656525"/>
              <a:gd name="connsiteY264" fmla="*/ 266979 h 2761837"/>
              <a:gd name="connsiteX265" fmla="*/ 6271214 w 9656525"/>
              <a:gd name="connsiteY265" fmla="*/ 370044 h 2761837"/>
              <a:gd name="connsiteX266" fmla="*/ 6274737 w 9656525"/>
              <a:gd name="connsiteY266" fmla="*/ 397104 h 2761837"/>
              <a:gd name="connsiteX267" fmla="*/ 6362259 w 9656525"/>
              <a:gd name="connsiteY267" fmla="*/ 413810 h 2761837"/>
              <a:gd name="connsiteX268" fmla="*/ 6428752 w 9656525"/>
              <a:gd name="connsiteY268" fmla="*/ 400114 h 2761837"/>
              <a:gd name="connsiteX269" fmla="*/ 6490019 w 9656525"/>
              <a:gd name="connsiteY269" fmla="*/ 411810 h 2761837"/>
              <a:gd name="connsiteX270" fmla="*/ 6576484 w 9656525"/>
              <a:gd name="connsiteY270" fmla="*/ 420398 h 2761837"/>
              <a:gd name="connsiteX271" fmla="*/ 6633876 w 9656525"/>
              <a:gd name="connsiteY271" fmla="*/ 402327 h 2761837"/>
              <a:gd name="connsiteX272" fmla="*/ 6602365 w 9656525"/>
              <a:gd name="connsiteY272" fmla="*/ 389713 h 2761837"/>
              <a:gd name="connsiteX273" fmla="*/ 6554755 w 9656525"/>
              <a:gd name="connsiteY273" fmla="*/ 384584 h 2761837"/>
              <a:gd name="connsiteX274" fmla="*/ 6602340 w 9656525"/>
              <a:gd name="connsiteY274" fmla="*/ 356722 h 2761837"/>
              <a:gd name="connsiteX275" fmla="*/ 6744485 w 9656525"/>
              <a:gd name="connsiteY275" fmla="*/ 399689 h 2761837"/>
              <a:gd name="connsiteX276" fmla="*/ 6701780 w 9656525"/>
              <a:gd name="connsiteY276" fmla="*/ 399454 h 2761837"/>
              <a:gd name="connsiteX277" fmla="*/ 6651381 w 9656525"/>
              <a:gd name="connsiteY277" fmla="*/ 405667 h 2761837"/>
              <a:gd name="connsiteX278" fmla="*/ 6780248 w 9656525"/>
              <a:gd name="connsiteY278" fmla="*/ 477765 h 2761837"/>
              <a:gd name="connsiteX279" fmla="*/ 6783718 w 9656525"/>
              <a:gd name="connsiteY279" fmla="*/ 438845 h 2761837"/>
              <a:gd name="connsiteX280" fmla="*/ 6808920 w 9656525"/>
              <a:gd name="connsiteY280" fmla="*/ 435739 h 2761837"/>
              <a:gd name="connsiteX281" fmla="*/ 6885223 w 9656525"/>
              <a:gd name="connsiteY281" fmla="*/ 431832 h 2761837"/>
              <a:gd name="connsiteX282" fmla="*/ 6976870 w 9656525"/>
              <a:gd name="connsiteY282" fmla="*/ 349050 h 2761837"/>
              <a:gd name="connsiteX283" fmla="*/ 7044118 w 9656525"/>
              <a:gd name="connsiteY283" fmla="*/ 406748 h 2761837"/>
              <a:gd name="connsiteX284" fmla="*/ 6971335 w 9656525"/>
              <a:gd name="connsiteY284" fmla="*/ 437714 h 2761837"/>
              <a:gd name="connsiteX285" fmla="*/ 7076411 w 9656525"/>
              <a:gd name="connsiteY285" fmla="*/ 523742 h 2761837"/>
              <a:gd name="connsiteX286" fmla="*/ 7032349 w 9656525"/>
              <a:gd name="connsiteY286" fmla="*/ 578664 h 2761837"/>
              <a:gd name="connsiteX287" fmla="*/ 7149646 w 9656525"/>
              <a:gd name="connsiteY287" fmla="*/ 627443 h 2761837"/>
              <a:gd name="connsiteX288" fmla="*/ 7238274 w 9656525"/>
              <a:gd name="connsiteY288" fmla="*/ 718249 h 2761837"/>
              <a:gd name="connsiteX289" fmla="*/ 7231987 w 9656525"/>
              <a:gd name="connsiteY289" fmla="*/ 735520 h 2761837"/>
              <a:gd name="connsiteX290" fmla="*/ 7225699 w 9656525"/>
              <a:gd name="connsiteY290" fmla="*/ 752792 h 2761837"/>
              <a:gd name="connsiteX291" fmla="*/ 7316038 w 9656525"/>
              <a:gd name="connsiteY291" fmla="*/ 791147 h 2761837"/>
              <a:gd name="connsiteX292" fmla="*/ 7310454 w 9656525"/>
              <a:gd name="connsiteY292" fmla="*/ 813833 h 2761837"/>
              <a:gd name="connsiteX293" fmla="*/ 7306279 w 9656525"/>
              <a:gd name="connsiteY293" fmla="*/ 847340 h 2761837"/>
              <a:gd name="connsiteX294" fmla="*/ 7377051 w 9656525"/>
              <a:gd name="connsiteY294" fmla="*/ 932097 h 2761837"/>
              <a:gd name="connsiteX295" fmla="*/ 7397322 w 9656525"/>
              <a:gd name="connsiteY295" fmla="*/ 891108 h 2761837"/>
              <a:gd name="connsiteX296" fmla="*/ 7481321 w 9656525"/>
              <a:gd name="connsiteY296" fmla="*/ 880753 h 2761837"/>
              <a:gd name="connsiteX297" fmla="*/ 7569498 w 9656525"/>
              <a:gd name="connsiteY297" fmla="*/ 836890 h 2761837"/>
              <a:gd name="connsiteX298" fmla="*/ 7533079 w 9656525"/>
              <a:gd name="connsiteY298" fmla="*/ 819384 h 2761837"/>
              <a:gd name="connsiteX299" fmla="*/ 7546360 w 9656525"/>
              <a:gd name="connsiteY299" fmla="*/ 790251 h 2761837"/>
              <a:gd name="connsiteX300" fmla="*/ 7510999 w 9656525"/>
              <a:gd name="connsiteY300" fmla="*/ 780863 h 2761837"/>
              <a:gd name="connsiteX301" fmla="*/ 7475638 w 9656525"/>
              <a:gd name="connsiteY301" fmla="*/ 771475 h 2761837"/>
              <a:gd name="connsiteX302" fmla="*/ 7387462 w 9656525"/>
              <a:gd name="connsiteY302" fmla="*/ 815337 h 2761837"/>
              <a:gd name="connsiteX303" fmla="*/ 7479814 w 9656525"/>
              <a:gd name="connsiteY303" fmla="*/ 737967 h 2761837"/>
              <a:gd name="connsiteX304" fmla="*/ 7352354 w 9656525"/>
              <a:gd name="connsiteY304" fmla="*/ 676693 h 2761837"/>
              <a:gd name="connsiteX305" fmla="*/ 7327907 w 9656525"/>
              <a:gd name="connsiteY305" fmla="*/ 751192 h 2761837"/>
              <a:gd name="connsiteX306" fmla="*/ 7273986 w 9656525"/>
              <a:gd name="connsiteY306" fmla="*/ 730344 h 2761837"/>
              <a:gd name="connsiteX307" fmla="*/ 7311057 w 9656525"/>
              <a:gd name="connsiteY307" fmla="*/ 687283 h 2761837"/>
              <a:gd name="connsiteX308" fmla="*/ 7299137 w 9656525"/>
              <a:gd name="connsiteY308" fmla="*/ 661257 h 2761837"/>
              <a:gd name="connsiteX309" fmla="*/ 7288622 w 9656525"/>
              <a:gd name="connsiteY309" fmla="*/ 646055 h 2761837"/>
              <a:gd name="connsiteX310" fmla="*/ 7334146 w 9656525"/>
              <a:gd name="connsiteY310" fmla="*/ 667939 h 2761837"/>
              <a:gd name="connsiteX311" fmla="*/ 7362817 w 9656525"/>
              <a:gd name="connsiteY311" fmla="*/ 625912 h 2761837"/>
              <a:gd name="connsiteX312" fmla="*/ 7393624 w 9656525"/>
              <a:gd name="connsiteY312" fmla="*/ 633114 h 2761837"/>
              <a:gd name="connsiteX313" fmla="*/ 7425137 w 9656525"/>
              <a:gd name="connsiteY313" fmla="*/ 645725 h 2761837"/>
              <a:gd name="connsiteX314" fmla="*/ 7430017 w 9656525"/>
              <a:gd name="connsiteY314" fmla="*/ 617629 h 2761837"/>
              <a:gd name="connsiteX315" fmla="*/ 7426902 w 9656525"/>
              <a:gd name="connsiteY315" fmla="*/ 605984 h 2761837"/>
              <a:gd name="connsiteX316" fmla="*/ 7421767 w 9656525"/>
              <a:gd name="connsiteY316" fmla="*/ 599046 h 2761837"/>
              <a:gd name="connsiteX317" fmla="*/ 7439107 w 9656525"/>
              <a:gd name="connsiteY317" fmla="*/ 601387 h 2761837"/>
              <a:gd name="connsiteX318" fmla="*/ 7479713 w 9656525"/>
              <a:gd name="connsiteY318" fmla="*/ 606005 h 2761837"/>
              <a:gd name="connsiteX319" fmla="*/ 7586297 w 9656525"/>
              <a:gd name="connsiteY319" fmla="*/ 834819 h 2761837"/>
              <a:gd name="connsiteX320" fmla="*/ 7565396 w 9656525"/>
              <a:gd name="connsiteY320" fmla="*/ 969369 h 2761837"/>
              <a:gd name="connsiteX321" fmla="*/ 7506670 w 9656525"/>
              <a:gd name="connsiteY321" fmla="*/ 1075589 h 2761837"/>
              <a:gd name="connsiteX322" fmla="*/ 7573167 w 9656525"/>
              <a:gd name="connsiteY322" fmla="*/ 1061893 h 2761837"/>
              <a:gd name="connsiteX323" fmla="*/ 7431924 w 9656525"/>
              <a:gd name="connsiteY323" fmla="*/ 1288262 h 2761837"/>
              <a:gd name="connsiteX324" fmla="*/ 7384996 w 9656525"/>
              <a:gd name="connsiteY324" fmla="*/ 1255554 h 2761837"/>
              <a:gd name="connsiteX325" fmla="*/ 7488563 w 9656525"/>
              <a:gd name="connsiteY325" fmla="*/ 1198797 h 2761837"/>
              <a:gd name="connsiteX326" fmla="*/ 7437458 w 9656525"/>
              <a:gd name="connsiteY326" fmla="*/ 1199598 h 2761837"/>
              <a:gd name="connsiteX327" fmla="*/ 7319882 w 9656525"/>
              <a:gd name="connsiteY327" fmla="*/ 1247083 h 2761837"/>
              <a:gd name="connsiteX328" fmla="*/ 7238724 w 9656525"/>
              <a:gd name="connsiteY328" fmla="*/ 1312077 h 2761837"/>
              <a:gd name="connsiteX329" fmla="*/ 7250644 w 9656525"/>
              <a:gd name="connsiteY329" fmla="*/ 1338102 h 2761837"/>
              <a:gd name="connsiteX330" fmla="*/ 7261155 w 9656525"/>
              <a:gd name="connsiteY330" fmla="*/ 1353303 h 2761837"/>
              <a:gd name="connsiteX331" fmla="*/ 7162468 w 9656525"/>
              <a:gd name="connsiteY331" fmla="*/ 1381964 h 2761837"/>
              <a:gd name="connsiteX332" fmla="*/ 7085509 w 9656525"/>
              <a:gd name="connsiteY332" fmla="*/ 1446438 h 2761837"/>
              <a:gd name="connsiteX333" fmla="*/ 6952979 w 9656525"/>
              <a:gd name="connsiteY333" fmla="*/ 1462774 h 2761837"/>
              <a:gd name="connsiteX334" fmla="*/ 7174618 w 9656525"/>
              <a:gd name="connsiteY334" fmla="*/ 1487331 h 2761837"/>
              <a:gd name="connsiteX335" fmla="*/ 7419129 w 9656525"/>
              <a:gd name="connsiteY335" fmla="*/ 1466210 h 2761837"/>
              <a:gd name="connsiteX336" fmla="*/ 7486190 w 9656525"/>
              <a:gd name="connsiteY336" fmla="*/ 1494799 h 2761837"/>
              <a:gd name="connsiteX337" fmla="*/ 7519970 w 9656525"/>
              <a:gd name="connsiteY337" fmla="*/ 1487159 h 2761837"/>
              <a:gd name="connsiteX338" fmla="*/ 7528523 w 9656525"/>
              <a:gd name="connsiteY338" fmla="*/ 1475652 h 2761837"/>
              <a:gd name="connsiteX339" fmla="*/ 7790018 w 9656525"/>
              <a:gd name="connsiteY339" fmla="*/ 1442484 h 2761837"/>
              <a:gd name="connsiteX340" fmla="*/ 7992507 w 9656525"/>
              <a:gd name="connsiteY340" fmla="*/ 1413092 h 2761837"/>
              <a:gd name="connsiteX341" fmla="*/ 8052009 w 9656525"/>
              <a:gd name="connsiteY341" fmla="*/ 1365448 h 2761837"/>
              <a:gd name="connsiteX342" fmla="*/ 8178262 w 9656525"/>
              <a:gd name="connsiteY342" fmla="*/ 1373810 h 2761837"/>
              <a:gd name="connsiteX343" fmla="*/ 8735964 w 9656525"/>
              <a:gd name="connsiteY343" fmla="*/ 1217579 h 2761837"/>
              <a:gd name="connsiteX344" fmla="*/ 9419732 w 9656525"/>
              <a:gd name="connsiteY344" fmla="*/ 1086162 h 2761837"/>
              <a:gd name="connsiteX345" fmla="*/ 9267009 w 9656525"/>
              <a:gd name="connsiteY345" fmla="*/ 1183609 h 2761837"/>
              <a:gd name="connsiteX346" fmla="*/ 9279606 w 9656525"/>
              <a:gd name="connsiteY346" fmla="*/ 1186914 h 2761837"/>
              <a:gd name="connsiteX347" fmla="*/ 9295615 w 9656525"/>
              <a:gd name="connsiteY347" fmla="*/ 1195317 h 2761837"/>
              <a:gd name="connsiteX348" fmla="*/ 9302694 w 9656525"/>
              <a:gd name="connsiteY348" fmla="*/ 1193655 h 2761837"/>
              <a:gd name="connsiteX349" fmla="*/ 9376466 w 9656525"/>
              <a:gd name="connsiteY349" fmla="*/ 1187567 h 2761837"/>
              <a:gd name="connsiteX350" fmla="*/ 9248657 w 9656525"/>
              <a:gd name="connsiteY350" fmla="*/ 1316299 h 2761837"/>
              <a:gd name="connsiteX351" fmla="*/ 9282250 w 9656525"/>
              <a:gd name="connsiteY351" fmla="*/ 1325110 h 2761837"/>
              <a:gd name="connsiteX352" fmla="*/ 9197396 w 9656525"/>
              <a:gd name="connsiteY352" fmla="*/ 1379856 h 2761837"/>
              <a:gd name="connsiteX353" fmla="*/ 9095996 w 9656525"/>
              <a:gd name="connsiteY353" fmla="*/ 1408262 h 2761837"/>
              <a:gd name="connsiteX354" fmla="*/ 9053414 w 9656525"/>
              <a:gd name="connsiteY354" fmla="*/ 1449345 h 2761837"/>
              <a:gd name="connsiteX355" fmla="*/ 8943335 w 9656525"/>
              <a:gd name="connsiteY355" fmla="*/ 1500225 h 2761837"/>
              <a:gd name="connsiteX356" fmla="*/ 8833630 w 9656525"/>
              <a:gd name="connsiteY356" fmla="*/ 1518202 h 2761837"/>
              <a:gd name="connsiteX357" fmla="*/ 8799602 w 9656525"/>
              <a:gd name="connsiteY357" fmla="*/ 1547778 h 2761837"/>
              <a:gd name="connsiteX358" fmla="*/ 9077892 w 9656525"/>
              <a:gd name="connsiteY358" fmla="*/ 1519017 h 2761837"/>
              <a:gd name="connsiteX359" fmla="*/ 9356495 w 9656525"/>
              <a:gd name="connsiteY359" fmla="*/ 1462835 h 2761837"/>
              <a:gd name="connsiteX360" fmla="*/ 9415063 w 9656525"/>
              <a:gd name="connsiteY360" fmla="*/ 1497448 h 2761837"/>
              <a:gd name="connsiteX361" fmla="*/ 9157036 w 9656525"/>
              <a:gd name="connsiteY361" fmla="*/ 1596151 h 2761837"/>
              <a:gd name="connsiteX362" fmla="*/ 8890393 w 9656525"/>
              <a:gd name="connsiteY362" fmla="*/ 1711845 h 2761837"/>
              <a:gd name="connsiteX363" fmla="*/ 8924049 w 9656525"/>
              <a:gd name="connsiteY363" fmla="*/ 1715172 h 2761837"/>
              <a:gd name="connsiteX364" fmla="*/ 8949275 w 9656525"/>
              <a:gd name="connsiteY364" fmla="*/ 1719039 h 2761837"/>
              <a:gd name="connsiteX365" fmla="*/ 8974314 w 9656525"/>
              <a:gd name="connsiteY365" fmla="*/ 1739356 h 2761837"/>
              <a:gd name="connsiteX366" fmla="*/ 9253413 w 9656525"/>
              <a:gd name="connsiteY366" fmla="*/ 1639305 h 2761837"/>
              <a:gd name="connsiteX367" fmla="*/ 9337457 w 9656525"/>
              <a:gd name="connsiteY367" fmla="*/ 1655848 h 2761837"/>
              <a:gd name="connsiteX368" fmla="*/ 9227316 w 9656525"/>
              <a:gd name="connsiteY368" fmla="*/ 1712212 h 2761837"/>
              <a:gd name="connsiteX369" fmla="*/ 9370552 w 9656525"/>
              <a:gd name="connsiteY369" fmla="*/ 1708529 h 2761837"/>
              <a:gd name="connsiteX370" fmla="*/ 9480319 w 9656525"/>
              <a:gd name="connsiteY370" fmla="*/ 1685068 h 2761837"/>
              <a:gd name="connsiteX371" fmla="*/ 9564238 w 9656525"/>
              <a:gd name="connsiteY371" fmla="*/ 1712580 h 2761837"/>
              <a:gd name="connsiteX372" fmla="*/ 9656525 w 9656525"/>
              <a:gd name="connsiteY372" fmla="*/ 1745035 h 2761837"/>
              <a:gd name="connsiteX373" fmla="*/ 9410830 w 9656525"/>
              <a:gd name="connsiteY373" fmla="*/ 1870348 h 2761837"/>
              <a:gd name="connsiteX374" fmla="*/ 9529028 w 9656525"/>
              <a:gd name="connsiteY374" fmla="*/ 1846347 h 2761837"/>
              <a:gd name="connsiteX375" fmla="*/ 9427130 w 9656525"/>
              <a:gd name="connsiteY375" fmla="*/ 1918624 h 2761837"/>
              <a:gd name="connsiteX376" fmla="*/ 9309429 w 9656525"/>
              <a:gd name="connsiteY376" fmla="*/ 1898754 h 2761837"/>
              <a:gd name="connsiteX377" fmla="*/ 9225075 w 9656525"/>
              <a:gd name="connsiteY377" fmla="*/ 1909630 h 2761837"/>
              <a:gd name="connsiteX378" fmla="*/ 9258169 w 9656525"/>
              <a:gd name="connsiteY378" fmla="*/ 1962311 h 2761837"/>
              <a:gd name="connsiteX379" fmla="*/ 9371965 w 9656525"/>
              <a:gd name="connsiteY379" fmla="*/ 1955032 h 2761837"/>
              <a:gd name="connsiteX380" fmla="*/ 9494189 w 9656525"/>
              <a:gd name="connsiteY380" fmla="*/ 1947213 h 2761837"/>
              <a:gd name="connsiteX381" fmla="*/ 9510613 w 9656525"/>
              <a:gd name="connsiteY381" fmla="*/ 1984521 h 2761837"/>
              <a:gd name="connsiteX382" fmla="*/ 9167919 w 9656525"/>
              <a:gd name="connsiteY382" fmla="*/ 2121519 h 2761837"/>
              <a:gd name="connsiteX383" fmla="*/ 8824977 w 9656525"/>
              <a:gd name="connsiteY383" fmla="*/ 2280453 h 2761837"/>
              <a:gd name="connsiteX384" fmla="*/ 8841462 w 9656525"/>
              <a:gd name="connsiteY384" fmla="*/ 2312278 h 2761837"/>
              <a:gd name="connsiteX385" fmla="*/ 8791012 w 9656525"/>
              <a:gd name="connsiteY385" fmla="*/ 2304545 h 2761837"/>
              <a:gd name="connsiteX386" fmla="*/ 8825599 w 9656525"/>
              <a:gd name="connsiteY386" fmla="*/ 2225615 h 2761837"/>
              <a:gd name="connsiteX387" fmla="*/ 8766657 w 9656525"/>
              <a:gd name="connsiteY387" fmla="*/ 2223906 h 2761837"/>
              <a:gd name="connsiteX388" fmla="*/ 8470948 w 9656525"/>
              <a:gd name="connsiteY388" fmla="*/ 2303100 h 2761837"/>
              <a:gd name="connsiteX389" fmla="*/ 7610850 w 9656525"/>
              <a:gd name="connsiteY389" fmla="*/ 2385518 h 2761837"/>
              <a:gd name="connsiteX390" fmla="*/ 7442265 w 9656525"/>
              <a:gd name="connsiteY390" fmla="*/ 2396302 h 2761837"/>
              <a:gd name="connsiteX391" fmla="*/ 7400428 w 9656525"/>
              <a:gd name="connsiteY391" fmla="*/ 2371580 h 2761837"/>
              <a:gd name="connsiteX392" fmla="*/ 7282170 w 9656525"/>
              <a:gd name="connsiteY392" fmla="*/ 2401064 h 2761837"/>
              <a:gd name="connsiteX393" fmla="*/ 7247955 w 9656525"/>
              <a:gd name="connsiteY393" fmla="*/ 2447091 h 2761837"/>
              <a:gd name="connsiteX394" fmla="*/ 7298468 w 9656525"/>
              <a:gd name="connsiteY394" fmla="*/ 2449340 h 2761837"/>
              <a:gd name="connsiteX395" fmla="*/ 7340366 w 9656525"/>
              <a:gd name="connsiteY395" fmla="*/ 2468579 h 2761837"/>
              <a:gd name="connsiteX396" fmla="*/ 7331844 w 9656525"/>
              <a:gd name="connsiteY396" fmla="*/ 2477344 h 2761837"/>
              <a:gd name="connsiteX397" fmla="*/ 7323259 w 9656525"/>
              <a:gd name="connsiteY397" fmla="*/ 2491592 h 2761837"/>
              <a:gd name="connsiteX398" fmla="*/ 7339992 w 9656525"/>
              <a:gd name="connsiteY398" fmla="*/ 2501482 h 2761837"/>
              <a:gd name="connsiteX399" fmla="*/ 7189075 w 9656525"/>
              <a:gd name="connsiteY399" fmla="*/ 2439898 h 2761837"/>
              <a:gd name="connsiteX400" fmla="*/ 7201968 w 9656525"/>
              <a:gd name="connsiteY400" fmla="*/ 2417153 h 2761837"/>
              <a:gd name="connsiteX401" fmla="*/ 7214736 w 9656525"/>
              <a:gd name="connsiteY401" fmla="*/ 2405377 h 2761837"/>
              <a:gd name="connsiteX402" fmla="*/ 7063134 w 9656525"/>
              <a:gd name="connsiteY402" fmla="*/ 2404116 h 2761837"/>
              <a:gd name="connsiteX403" fmla="*/ 6954176 w 9656525"/>
              <a:gd name="connsiteY403" fmla="*/ 2356287 h 2761837"/>
              <a:gd name="connsiteX404" fmla="*/ 6979774 w 9656525"/>
              <a:gd name="connsiteY404" fmla="*/ 2327250 h 2761837"/>
              <a:gd name="connsiteX405" fmla="*/ 7088669 w 9656525"/>
              <a:gd name="connsiteY405" fmla="*/ 2380563 h 2761837"/>
              <a:gd name="connsiteX406" fmla="*/ 7232341 w 9656525"/>
              <a:gd name="connsiteY406" fmla="*/ 2338493 h 2761837"/>
              <a:gd name="connsiteX407" fmla="*/ 7173709 w 9656525"/>
              <a:gd name="connsiteY407" fmla="*/ 2309365 h 2761837"/>
              <a:gd name="connsiteX408" fmla="*/ 7055762 w 9656525"/>
              <a:gd name="connsiteY408" fmla="*/ 2311430 h 2761837"/>
              <a:gd name="connsiteX409" fmla="*/ 6844782 w 9656525"/>
              <a:gd name="connsiteY409" fmla="*/ 2346845 h 2761837"/>
              <a:gd name="connsiteX410" fmla="*/ 6819431 w 9656525"/>
              <a:gd name="connsiteY410" fmla="*/ 2353946 h 2761837"/>
              <a:gd name="connsiteX411" fmla="*/ 6894797 w 9656525"/>
              <a:gd name="connsiteY411" fmla="*/ 2392964 h 2761837"/>
              <a:gd name="connsiteX412" fmla="*/ 6709415 w 9656525"/>
              <a:gd name="connsiteY412" fmla="*/ 2399342 h 2761837"/>
              <a:gd name="connsiteX413" fmla="*/ 6801701 w 9656525"/>
              <a:gd name="connsiteY413" fmla="*/ 2431798 h 2761837"/>
              <a:gd name="connsiteX414" fmla="*/ 6662852 w 9656525"/>
              <a:gd name="connsiteY414" fmla="*/ 2420132 h 2761837"/>
              <a:gd name="connsiteX415" fmla="*/ 6627984 w 9656525"/>
              <a:gd name="connsiteY415" fmla="*/ 2419025 h 2761837"/>
              <a:gd name="connsiteX416" fmla="*/ 6667394 w 9656525"/>
              <a:gd name="connsiteY416" fmla="*/ 2391072 h 2761837"/>
              <a:gd name="connsiteX417" fmla="*/ 6456910 w 9656525"/>
              <a:gd name="connsiteY417" fmla="*/ 2382616 h 2761837"/>
              <a:gd name="connsiteX418" fmla="*/ 6415261 w 9656525"/>
              <a:gd name="connsiteY418" fmla="*/ 2341442 h 2761837"/>
              <a:gd name="connsiteX419" fmla="*/ 5977312 w 9656525"/>
              <a:gd name="connsiteY419" fmla="*/ 2336578 h 2761837"/>
              <a:gd name="connsiteX420" fmla="*/ 5110154 w 9656525"/>
              <a:gd name="connsiteY420" fmla="*/ 2298891 h 2761837"/>
              <a:gd name="connsiteX421" fmla="*/ 4285702 w 9656525"/>
              <a:gd name="connsiteY421" fmla="*/ 2209155 h 2761837"/>
              <a:gd name="connsiteX422" fmla="*/ 4289326 w 9656525"/>
              <a:gd name="connsiteY422" fmla="*/ 2260982 h 2761837"/>
              <a:gd name="connsiteX423" fmla="*/ 4326667 w 9656525"/>
              <a:gd name="connsiteY423" fmla="*/ 2310651 h 2761837"/>
              <a:gd name="connsiteX424" fmla="*/ 4258169 w 9656525"/>
              <a:gd name="connsiteY424" fmla="*/ 2362296 h 2761837"/>
              <a:gd name="connsiteX425" fmla="*/ 4235183 w 9656525"/>
              <a:gd name="connsiteY425" fmla="*/ 2390745 h 2761837"/>
              <a:gd name="connsiteX426" fmla="*/ 4231013 w 9656525"/>
              <a:gd name="connsiteY426" fmla="*/ 2389378 h 2761837"/>
              <a:gd name="connsiteX427" fmla="*/ 4174255 w 9656525"/>
              <a:gd name="connsiteY427" fmla="*/ 2380679 h 2761837"/>
              <a:gd name="connsiteX428" fmla="*/ 4115499 w 9656525"/>
              <a:gd name="connsiteY428" fmla="*/ 2362517 h 2761837"/>
              <a:gd name="connsiteX429" fmla="*/ 4081346 w 9656525"/>
              <a:gd name="connsiteY429" fmla="*/ 2403062 h 2761837"/>
              <a:gd name="connsiteX430" fmla="*/ 4063741 w 9656525"/>
              <a:gd name="connsiteY430" fmla="*/ 2469946 h 2761837"/>
              <a:gd name="connsiteX431" fmla="*/ 4021096 w 9656525"/>
              <a:gd name="connsiteY431" fmla="*/ 2516512 h 2761837"/>
              <a:gd name="connsiteX432" fmla="*/ 3987379 w 9656525"/>
              <a:gd name="connsiteY432" fmla="*/ 2518670 h 2761837"/>
              <a:gd name="connsiteX433" fmla="*/ 3986445 w 9656525"/>
              <a:gd name="connsiteY433" fmla="*/ 2600926 h 2761837"/>
              <a:gd name="connsiteX434" fmla="*/ 3944548 w 9656525"/>
              <a:gd name="connsiteY434" fmla="*/ 2581688 h 2761837"/>
              <a:gd name="connsiteX435" fmla="*/ 3876678 w 9656525"/>
              <a:gd name="connsiteY435" fmla="*/ 2624388 h 2761837"/>
              <a:gd name="connsiteX436" fmla="*/ 3935247 w 9656525"/>
              <a:gd name="connsiteY436" fmla="*/ 2659000 h 2761837"/>
              <a:gd name="connsiteX437" fmla="*/ 3918078 w 9656525"/>
              <a:gd name="connsiteY437" fmla="*/ 2687497 h 2761837"/>
              <a:gd name="connsiteX438" fmla="*/ 4010550 w 9656525"/>
              <a:gd name="connsiteY438" fmla="*/ 2703501 h 2761837"/>
              <a:gd name="connsiteX439" fmla="*/ 3909524 w 9656525"/>
              <a:gd name="connsiteY439" fmla="*/ 2699004 h 2761837"/>
              <a:gd name="connsiteX440" fmla="*/ 3892478 w 9656525"/>
              <a:gd name="connsiteY440" fmla="*/ 2716534 h 2761837"/>
              <a:gd name="connsiteX441" fmla="*/ 3733771 w 9656525"/>
              <a:gd name="connsiteY441" fmla="*/ 2657162 h 2761837"/>
              <a:gd name="connsiteX442" fmla="*/ 3732232 w 9656525"/>
              <a:gd name="connsiteY442" fmla="*/ 2657590 h 2761837"/>
              <a:gd name="connsiteX443" fmla="*/ 3745823 w 9656525"/>
              <a:gd name="connsiteY443" fmla="*/ 2650568 h 2761837"/>
              <a:gd name="connsiteX444" fmla="*/ 3784080 w 9656525"/>
              <a:gd name="connsiteY444" fmla="*/ 2619352 h 2761837"/>
              <a:gd name="connsiteX445" fmla="*/ 3659010 w 9656525"/>
              <a:gd name="connsiteY445" fmla="*/ 2506795 h 2761837"/>
              <a:gd name="connsiteX446" fmla="*/ 3694346 w 9656525"/>
              <a:gd name="connsiteY446" fmla="*/ 2362059 h 2761837"/>
              <a:gd name="connsiteX447" fmla="*/ 3576835 w 9656525"/>
              <a:gd name="connsiteY447" fmla="*/ 2325737 h 2761837"/>
              <a:gd name="connsiteX448" fmla="*/ 3475060 w 9656525"/>
              <a:gd name="connsiteY448" fmla="*/ 2387047 h 2761837"/>
              <a:gd name="connsiteX449" fmla="*/ 3600503 w 9656525"/>
              <a:gd name="connsiteY449" fmla="*/ 2466699 h 2761837"/>
              <a:gd name="connsiteX450" fmla="*/ 3557921 w 9656525"/>
              <a:gd name="connsiteY450" fmla="*/ 2507782 h 2761837"/>
              <a:gd name="connsiteX451" fmla="*/ 3381530 w 9656525"/>
              <a:gd name="connsiteY451" fmla="*/ 2464267 h 2761837"/>
              <a:gd name="connsiteX452" fmla="*/ 3356428 w 9656525"/>
              <a:gd name="connsiteY452" fmla="*/ 2449433 h 2761837"/>
              <a:gd name="connsiteX453" fmla="*/ 3305665 w 9656525"/>
              <a:gd name="connsiteY453" fmla="*/ 2469120 h 2761837"/>
              <a:gd name="connsiteX454" fmla="*/ 3382090 w 9656525"/>
              <a:gd name="connsiteY454" fmla="*/ 2414913 h 2761837"/>
              <a:gd name="connsiteX455" fmla="*/ 3341187 w 9656525"/>
              <a:gd name="connsiteY455" fmla="*/ 2307932 h 2761837"/>
              <a:gd name="connsiteX456" fmla="*/ 3341499 w 9656525"/>
              <a:gd name="connsiteY456" fmla="*/ 2280514 h 2761837"/>
              <a:gd name="connsiteX457" fmla="*/ 3257517 w 9656525"/>
              <a:gd name="connsiteY457" fmla="*/ 2258487 h 2761837"/>
              <a:gd name="connsiteX458" fmla="*/ 3190020 w 9656525"/>
              <a:gd name="connsiteY458" fmla="*/ 2268284 h 2761837"/>
              <a:gd name="connsiteX459" fmla="*/ 3131234 w 9656525"/>
              <a:gd name="connsiteY459" fmla="*/ 2252865 h 2761837"/>
              <a:gd name="connsiteX460" fmla="*/ 3047159 w 9656525"/>
              <a:gd name="connsiteY460" fmla="*/ 2239064 h 2761837"/>
              <a:gd name="connsiteX461" fmla="*/ 2988029 w 9656525"/>
              <a:gd name="connsiteY461" fmla="*/ 2253806 h 2761837"/>
              <a:gd name="connsiteX462" fmla="*/ 3017345 w 9656525"/>
              <a:gd name="connsiteY462" fmla="*/ 2268370 h 2761837"/>
              <a:gd name="connsiteX463" fmla="*/ 3063581 w 9656525"/>
              <a:gd name="connsiteY463" fmla="*/ 2276372 h 2761837"/>
              <a:gd name="connsiteX464" fmla="*/ 3012757 w 9656525"/>
              <a:gd name="connsiteY464" fmla="*/ 2301543 h 2761837"/>
              <a:gd name="connsiteX465" fmla="*/ 2878573 w 9656525"/>
              <a:gd name="connsiteY465" fmla="*/ 2249848 h 2761837"/>
              <a:gd name="connsiteX466" fmla="*/ 2920657 w 9656525"/>
              <a:gd name="connsiteY466" fmla="*/ 2252636 h 2761837"/>
              <a:gd name="connsiteX467" fmla="*/ 2971233 w 9656525"/>
              <a:gd name="connsiteY467" fmla="*/ 2249401 h 2761837"/>
              <a:gd name="connsiteX468" fmla="*/ 2854219 w 9656525"/>
              <a:gd name="connsiteY468" fmla="*/ 2169209 h 2761837"/>
              <a:gd name="connsiteX469" fmla="*/ 2845354 w 9656525"/>
              <a:gd name="connsiteY469" fmla="*/ 2208134 h 2761837"/>
              <a:gd name="connsiteX470" fmla="*/ 2820066 w 9656525"/>
              <a:gd name="connsiteY470" fmla="*/ 2209752 h 2761837"/>
              <a:gd name="connsiteX471" fmla="*/ 2744265 w 9656525"/>
              <a:gd name="connsiteY471" fmla="*/ 2209121 h 2761837"/>
              <a:gd name="connsiteX472" fmla="*/ 2642305 w 9656525"/>
              <a:gd name="connsiteY472" fmla="*/ 2286881 h 2761837"/>
              <a:gd name="connsiteX473" fmla="*/ 2584046 w 9656525"/>
              <a:gd name="connsiteY473" fmla="*/ 2224850 h 2761837"/>
              <a:gd name="connsiteX474" fmla="*/ 2660160 w 9656525"/>
              <a:gd name="connsiteY474" fmla="*/ 2198061 h 2761837"/>
              <a:gd name="connsiteX475" fmla="*/ 2568558 w 9656525"/>
              <a:gd name="connsiteY475" fmla="*/ 2105285 h 2761837"/>
              <a:gd name="connsiteX476" fmla="*/ 2619693 w 9656525"/>
              <a:gd name="connsiteY476" fmla="*/ 2052695 h 2761837"/>
              <a:gd name="connsiteX477" fmla="*/ 2510829 w 9656525"/>
              <a:gd name="connsiteY477" fmla="*/ 1996641 h 2761837"/>
              <a:gd name="connsiteX478" fmla="*/ 2436117 w 9656525"/>
              <a:gd name="connsiteY478" fmla="*/ 1900042 h 2761837"/>
              <a:gd name="connsiteX479" fmla="*/ 2444734 w 9656525"/>
              <a:gd name="connsiteY479" fmla="*/ 1883052 h 2761837"/>
              <a:gd name="connsiteX480" fmla="*/ 2453350 w 9656525"/>
              <a:gd name="connsiteY480" fmla="*/ 1866061 h 2761837"/>
              <a:gd name="connsiteX481" fmla="*/ 2369616 w 9656525"/>
              <a:gd name="connsiteY481" fmla="*/ 1822099 h 2761837"/>
              <a:gd name="connsiteX482" fmla="*/ 2378295 w 9656525"/>
              <a:gd name="connsiteY482" fmla="*/ 1799625 h 2761837"/>
              <a:gd name="connsiteX483" fmla="*/ 2387098 w 9656525"/>
              <a:gd name="connsiteY483" fmla="*/ 1766183 h 2761837"/>
              <a:gd name="connsiteX484" fmla="*/ 2329151 w 9656525"/>
              <a:gd name="connsiteY484" fmla="*/ 1676732 h 2761837"/>
              <a:gd name="connsiteX485" fmla="*/ 2303427 w 9656525"/>
              <a:gd name="connsiteY485" fmla="*/ 1716736 h 2761837"/>
              <a:gd name="connsiteX486" fmla="*/ 2219134 w 9656525"/>
              <a:gd name="connsiteY486" fmla="*/ 1722129 h 2761837"/>
              <a:gd name="connsiteX487" fmla="*/ 2126039 w 9656525"/>
              <a:gd name="connsiteY487" fmla="*/ 1760962 h 2761837"/>
              <a:gd name="connsiteX488" fmla="*/ 2159507 w 9656525"/>
              <a:gd name="connsiteY488" fmla="*/ 1780741 h 2761837"/>
              <a:gd name="connsiteX489" fmla="*/ 2142337 w 9656525"/>
              <a:gd name="connsiteY489" fmla="*/ 1809238 h 2761837"/>
              <a:gd name="connsiteX490" fmla="*/ 2175899 w 9656525"/>
              <a:gd name="connsiteY490" fmla="*/ 1820792 h 2761837"/>
              <a:gd name="connsiteX491" fmla="*/ 2209461 w 9656525"/>
              <a:gd name="connsiteY491" fmla="*/ 1832344 h 2761837"/>
              <a:gd name="connsiteX492" fmla="*/ 2302555 w 9656525"/>
              <a:gd name="connsiteY492" fmla="*/ 1793509 h 2761837"/>
              <a:gd name="connsiteX493" fmla="*/ 2200657 w 9656525"/>
              <a:gd name="connsiteY493" fmla="*/ 1865786 h 2761837"/>
              <a:gd name="connsiteX494" fmla="*/ 2317796 w 9656525"/>
              <a:gd name="connsiteY494" fmla="*/ 1935011 h 2761837"/>
              <a:gd name="connsiteX495" fmla="*/ 2352321 w 9656525"/>
              <a:gd name="connsiteY495" fmla="*/ 1861564 h 2761837"/>
              <a:gd name="connsiteX496" fmla="*/ 2402587 w 9656525"/>
              <a:gd name="connsiteY496" fmla="*/ 1885748 h 2761837"/>
              <a:gd name="connsiteX497" fmla="*/ 2360005 w 9656525"/>
              <a:gd name="connsiteY497" fmla="*/ 1926830 h 2761837"/>
              <a:gd name="connsiteX498" fmla="*/ 2368122 w 9656525"/>
              <a:gd name="connsiteY498" fmla="*/ 1953711 h 2761837"/>
              <a:gd name="connsiteX499" fmla="*/ 2376366 w 9656525"/>
              <a:gd name="connsiteY499" fmla="*/ 1969623 h 2761837"/>
              <a:gd name="connsiteX500" fmla="*/ 2334529 w 9656525"/>
              <a:gd name="connsiteY500" fmla="*/ 1944900 h 2761837"/>
              <a:gd name="connsiteX501" fmla="*/ 2300376 w 9656525"/>
              <a:gd name="connsiteY501" fmla="*/ 1985443 h 2761837"/>
              <a:gd name="connsiteX502" fmla="*/ 2270998 w 9656525"/>
              <a:gd name="connsiteY502" fmla="*/ 1976363 h 2761837"/>
              <a:gd name="connsiteX503" fmla="*/ 2241684 w 9656525"/>
              <a:gd name="connsiteY503" fmla="*/ 1961799 h 2761837"/>
              <a:gd name="connsiteX504" fmla="*/ 2232943 w 9656525"/>
              <a:gd name="connsiteY504" fmla="*/ 1989757 h 2761837"/>
              <a:gd name="connsiteX505" fmla="*/ 2234387 w 9656525"/>
              <a:gd name="connsiteY505" fmla="*/ 2001651 h 2761837"/>
              <a:gd name="connsiteX506" fmla="*/ 2238480 w 9656525"/>
              <a:gd name="connsiteY506" fmla="*/ 2008936 h 2761837"/>
              <a:gd name="connsiteX507" fmla="*/ 2221707 w 9656525"/>
              <a:gd name="connsiteY507" fmla="*/ 2005546 h 2761837"/>
              <a:gd name="connsiteX508" fmla="*/ 2182305 w 9656525"/>
              <a:gd name="connsiteY508" fmla="*/ 1998476 h 2761837"/>
              <a:gd name="connsiteX509" fmla="*/ 2109179 w 9656525"/>
              <a:gd name="connsiteY509" fmla="*/ 1762041 h 2761837"/>
              <a:gd name="connsiteX510" fmla="*/ 2148605 w 9656525"/>
              <a:gd name="connsiteY510" fmla="*/ 1628003 h 2761837"/>
              <a:gd name="connsiteX511" fmla="*/ 2221375 w 9656525"/>
              <a:gd name="connsiteY511" fmla="*/ 1524711 h 2761837"/>
              <a:gd name="connsiteX512" fmla="*/ 2153879 w 9656525"/>
              <a:gd name="connsiteY512" fmla="*/ 1534509 h 2761837"/>
              <a:gd name="connsiteX513" fmla="*/ 2217432 w 9656525"/>
              <a:gd name="connsiteY513" fmla="*/ 1419749 h 2761837"/>
              <a:gd name="connsiteX514" fmla="*/ 2217206 w 9656525"/>
              <a:gd name="connsiteY514" fmla="*/ 1419641 h 2761837"/>
              <a:gd name="connsiteX515" fmla="*/ 2184311 w 9656525"/>
              <a:gd name="connsiteY515" fmla="*/ 1429195 h 2761837"/>
              <a:gd name="connsiteX516" fmla="*/ 2177319 w 9656525"/>
              <a:gd name="connsiteY516" fmla="*/ 1441056 h 2761837"/>
              <a:gd name="connsiteX517" fmla="*/ 1919032 w 9656525"/>
              <a:gd name="connsiteY517" fmla="*/ 1489389 h 2761837"/>
              <a:gd name="connsiteX518" fmla="*/ 1719541 w 9656525"/>
              <a:gd name="connsiteY518" fmla="*/ 1530475 h 2761837"/>
              <a:gd name="connsiteX519" fmla="*/ 1666375 w 9656525"/>
              <a:gd name="connsiteY519" fmla="*/ 1581019 h 2761837"/>
              <a:gd name="connsiteX520" fmla="*/ 1538262 w 9656525"/>
              <a:gd name="connsiteY520" fmla="*/ 1580314 h 2761837"/>
              <a:gd name="connsiteX521" fmla="*/ 999350 w 9656525"/>
              <a:gd name="connsiteY521" fmla="*/ 1767719 h 2761837"/>
              <a:gd name="connsiteX522" fmla="*/ 330213 w 9656525"/>
              <a:gd name="connsiteY522" fmla="*/ 1938179 h 2761837"/>
              <a:gd name="connsiteX523" fmla="*/ 470147 w 9656525"/>
              <a:gd name="connsiteY523" fmla="*/ 1832948 h 2761837"/>
              <a:gd name="connsiteX524" fmla="*/ 457018 w 9656525"/>
              <a:gd name="connsiteY524" fmla="*/ 1830443 h 2761837"/>
              <a:gd name="connsiteX525" fmla="*/ 439748 w 9656525"/>
              <a:gd name="connsiteY525" fmla="*/ 1823111 h 2761837"/>
              <a:gd name="connsiteX526" fmla="*/ 432861 w 9656525"/>
              <a:gd name="connsiteY526" fmla="*/ 1825173 h 2761837"/>
              <a:gd name="connsiteX527" fmla="*/ 359539 w 9656525"/>
              <a:gd name="connsiteY527" fmla="*/ 1835585 h 2761837"/>
              <a:gd name="connsiteX528" fmla="*/ 470048 w 9656525"/>
              <a:gd name="connsiteY528" fmla="*/ 1700987 h 2761837"/>
              <a:gd name="connsiteX529" fmla="*/ 435037 w 9656525"/>
              <a:gd name="connsiteY529" fmla="*/ 1694305 h 2761837"/>
              <a:gd name="connsiteX530" fmla="*/ 512702 w 9656525"/>
              <a:gd name="connsiteY530" fmla="*/ 1635242 h 2761837"/>
              <a:gd name="connsiteX531" fmla="*/ 610687 w 9656525"/>
              <a:gd name="connsiteY531" fmla="*/ 1601167 h 2761837"/>
              <a:gd name="connsiteX532" fmla="*/ 647758 w 9656525"/>
              <a:gd name="connsiteY532" fmla="*/ 1558106 h 2761837"/>
              <a:gd name="connsiteX533" fmla="*/ 751324 w 9656525"/>
              <a:gd name="connsiteY533" fmla="*/ 1501350 h 2761837"/>
              <a:gd name="connsiteX534" fmla="*/ 859117 w 9656525"/>
              <a:gd name="connsiteY534" fmla="*/ 1477065 h 2761837"/>
              <a:gd name="connsiteX535" fmla="*/ 889195 w 9656525"/>
              <a:gd name="connsiteY535" fmla="*/ 1445862 h 2761837"/>
              <a:gd name="connsiteX536" fmla="*/ 613402 w 9656525"/>
              <a:gd name="connsiteY536" fmla="*/ 1490855 h 2761837"/>
              <a:gd name="connsiteX537" fmla="*/ 341132 w 9656525"/>
              <a:gd name="connsiteY537" fmla="*/ 1562909 h 2761837"/>
              <a:gd name="connsiteX538" fmla="*/ 277400 w 9656525"/>
              <a:gd name="connsiteY538" fmla="*/ 1532272 h 2761837"/>
              <a:gd name="connsiteX539" fmla="*/ 523039 w 9656525"/>
              <a:gd name="connsiteY539" fmla="*/ 1419510 h 2761837"/>
              <a:gd name="connsiteX540" fmla="*/ 774966 w 9656525"/>
              <a:gd name="connsiteY540" fmla="*/ 1289476 h 2761837"/>
              <a:gd name="connsiteX541" fmla="*/ 740662 w 9656525"/>
              <a:gd name="connsiteY541" fmla="*/ 1288206 h 2761837"/>
              <a:gd name="connsiteX542" fmla="*/ 714758 w 9656525"/>
              <a:gd name="connsiteY542" fmla="*/ 1285901 h 2761837"/>
              <a:gd name="connsiteX543" fmla="*/ 686740 w 9656525"/>
              <a:gd name="connsiteY543" fmla="*/ 1267358 h 2761837"/>
              <a:gd name="connsiteX544" fmla="*/ 420101 w 9656525"/>
              <a:gd name="connsiteY544" fmla="*/ 1382708 h 2761837"/>
              <a:gd name="connsiteX545" fmla="*/ 333285 w 9656525"/>
              <a:gd name="connsiteY545" fmla="*/ 1371413 h 2761837"/>
              <a:gd name="connsiteX546" fmla="*/ 436148 w 9656525"/>
              <a:gd name="connsiteY546" fmla="*/ 1309244 h 2761837"/>
              <a:gd name="connsiteX547" fmla="*/ 292644 w 9656525"/>
              <a:gd name="connsiteY547" fmla="*/ 1321434 h 2761837"/>
              <a:gd name="connsiteX548" fmla="*/ 185556 w 9656525"/>
              <a:gd name="connsiteY548" fmla="*/ 1351132 h 2761837"/>
              <a:gd name="connsiteX549" fmla="*/ 97330 w 9656525"/>
              <a:gd name="connsiteY549" fmla="*/ 1329012 h 2761837"/>
              <a:gd name="connsiteX550" fmla="*/ 0 w 9656525"/>
              <a:gd name="connsiteY550" fmla="*/ 1302518 h 2761837"/>
              <a:gd name="connsiteX551" fmla="*/ 229519 w 9656525"/>
              <a:gd name="connsiteY551" fmla="*/ 1164249 h 2761837"/>
              <a:gd name="connsiteX552" fmla="*/ 114028 w 9656525"/>
              <a:gd name="connsiteY552" fmla="*/ 1194979 h 2761837"/>
              <a:gd name="connsiteX553" fmla="*/ 206382 w 9656525"/>
              <a:gd name="connsiteY553" fmla="*/ 1117610 h 2761837"/>
              <a:gd name="connsiteX554" fmla="*/ 327501 w 9656525"/>
              <a:gd name="connsiteY554" fmla="*/ 1130174 h 2761837"/>
              <a:gd name="connsiteX555" fmla="*/ 410799 w 9656525"/>
              <a:gd name="connsiteY555" fmla="*/ 1114408 h 2761837"/>
              <a:gd name="connsiteX556" fmla="*/ 370155 w 9656525"/>
              <a:gd name="connsiteY556" fmla="*/ 1064429 h 2761837"/>
              <a:gd name="connsiteX557" fmla="*/ 256754 w 9656525"/>
              <a:gd name="connsiteY557" fmla="*/ 1078408 h 2761837"/>
              <a:gd name="connsiteX558" fmla="*/ 134955 w 9656525"/>
              <a:gd name="connsiteY558" fmla="*/ 1093421 h 2761837"/>
              <a:gd name="connsiteX559" fmla="*/ 113226 w 9656525"/>
              <a:gd name="connsiteY559" fmla="*/ 1057607 h 2761837"/>
              <a:gd name="connsiteX560" fmla="*/ 438639 w 9656525"/>
              <a:gd name="connsiteY560" fmla="*/ 902018 h 2761837"/>
              <a:gd name="connsiteX561" fmla="*/ 761237 w 9656525"/>
              <a:gd name="connsiteY561" fmla="*/ 724780 h 2761837"/>
              <a:gd name="connsiteX562" fmla="*/ 740214 w 9656525"/>
              <a:gd name="connsiteY562" fmla="*/ 694379 h 2761837"/>
              <a:gd name="connsiteX563" fmla="*/ 792021 w 9656525"/>
              <a:gd name="connsiteY563" fmla="*/ 698990 h 2761837"/>
              <a:gd name="connsiteX564" fmla="*/ 768280 w 9656525"/>
              <a:gd name="connsiteY564" fmla="*/ 778902 h 2761837"/>
              <a:gd name="connsiteX565" fmla="*/ 827784 w 9656525"/>
              <a:gd name="connsiteY565" fmla="*/ 777067 h 2761837"/>
              <a:gd name="connsiteX566" fmla="*/ 1114041 w 9656525"/>
              <a:gd name="connsiteY566" fmla="*/ 681293 h 2761837"/>
              <a:gd name="connsiteX567" fmla="*/ 1967325 w 9656525"/>
              <a:gd name="connsiteY567" fmla="*/ 548622 h 2761837"/>
              <a:gd name="connsiteX568" fmla="*/ 2135326 w 9656525"/>
              <a:gd name="connsiteY568" fmla="*/ 527914 h 2761837"/>
              <a:gd name="connsiteX569" fmla="*/ 2180846 w 9656525"/>
              <a:gd name="connsiteY569" fmla="*/ 549796 h 2761837"/>
              <a:gd name="connsiteX570" fmla="*/ 2295630 w 9656525"/>
              <a:gd name="connsiteY570" fmla="*/ 513652 h 2761837"/>
              <a:gd name="connsiteX571" fmla="*/ 2323597 w 9656525"/>
              <a:gd name="connsiteY571" fmla="*/ 466213 h 2761837"/>
              <a:gd name="connsiteX572" fmla="*/ 2272493 w 9656525"/>
              <a:gd name="connsiteY572" fmla="*/ 467014 h 2761837"/>
              <a:gd name="connsiteX573" fmla="*/ 2227676 w 9656525"/>
              <a:gd name="connsiteY573" fmla="*/ 450542 h 2761837"/>
              <a:gd name="connsiteX574" fmla="*/ 2235021 w 9656525"/>
              <a:gd name="connsiteY574" fmla="*/ 441390 h 2761837"/>
              <a:gd name="connsiteX575" fmla="*/ 2241660 w 9656525"/>
              <a:gd name="connsiteY575" fmla="*/ 426824 h 2761837"/>
              <a:gd name="connsiteX576" fmla="*/ 2223452 w 9656525"/>
              <a:gd name="connsiteY576" fmla="*/ 418070 h 2761837"/>
              <a:gd name="connsiteX577" fmla="*/ 2383806 w 9656525"/>
              <a:gd name="connsiteY577" fmla="*/ 469791 h 2761837"/>
              <a:gd name="connsiteX578" fmla="*/ 2374023 w 9656525"/>
              <a:gd name="connsiteY578" fmla="*/ 492992 h 2761837"/>
              <a:gd name="connsiteX579" fmla="*/ 2362831 w 9656525"/>
              <a:gd name="connsiteY579" fmla="*/ 505369 h 2761837"/>
              <a:gd name="connsiteX580" fmla="*/ 2515440 w 9656525"/>
              <a:gd name="connsiteY580" fmla="*/ 497556 h 2761837"/>
              <a:gd name="connsiteX581" fmla="*/ 2631684 w 9656525"/>
              <a:gd name="connsiteY581" fmla="*/ 538216 h 2761837"/>
              <a:gd name="connsiteX582" fmla="*/ 2610004 w 9656525"/>
              <a:gd name="connsiteY582" fmla="*/ 568382 h 2761837"/>
              <a:gd name="connsiteX583" fmla="*/ 2493056 w 9656525"/>
              <a:gd name="connsiteY583" fmla="*/ 522311 h 2761837"/>
              <a:gd name="connsiteX584" fmla="*/ 2354481 w 9656525"/>
              <a:gd name="connsiteY584" fmla="*/ 572385 h 2761837"/>
              <a:gd name="connsiteX585" fmla="*/ 2417506 w 9656525"/>
              <a:gd name="connsiteY585" fmla="*/ 597610 h 2761837"/>
              <a:gd name="connsiteX586" fmla="*/ 2535810 w 9656525"/>
              <a:gd name="connsiteY586" fmla="*/ 588527 h 2761837"/>
              <a:gd name="connsiteX587" fmla="*/ 2742996 w 9656525"/>
              <a:gd name="connsiteY587" fmla="*/ 540992 h 2761837"/>
              <a:gd name="connsiteX588" fmla="*/ 2767491 w 9656525"/>
              <a:gd name="connsiteY588" fmla="*/ 532474 h 2761837"/>
              <a:gd name="connsiteX589" fmla="*/ 2686259 w 9656525"/>
              <a:gd name="connsiteY589" fmla="*/ 498496 h 2761837"/>
              <a:gd name="connsiteX590" fmla="*/ 2871763 w 9656525"/>
              <a:gd name="connsiteY590" fmla="*/ 481130 h 2761837"/>
              <a:gd name="connsiteX591" fmla="*/ 2774433 w 9656525"/>
              <a:gd name="connsiteY591" fmla="*/ 454633 h 2761837"/>
              <a:gd name="connsiteX592" fmla="*/ 2915675 w 9656525"/>
              <a:gd name="connsiteY592" fmla="*/ 457844 h 2761837"/>
              <a:gd name="connsiteX593" fmla="*/ 2950886 w 9656525"/>
              <a:gd name="connsiteY593" fmla="*/ 456853 h 2761837"/>
              <a:gd name="connsiteX594" fmla="*/ 2915173 w 9656525"/>
              <a:gd name="connsiteY594" fmla="*/ 486777 h 2761837"/>
              <a:gd name="connsiteX595" fmla="*/ 3127990 w 9656525"/>
              <a:gd name="connsiteY595" fmla="*/ 482539 h 2761837"/>
              <a:gd name="connsiteX596" fmla="*/ 3175622 w 9656525"/>
              <a:gd name="connsiteY596" fmla="*/ 520659 h 2761837"/>
              <a:gd name="connsiteX597" fmla="*/ 3616650 w 9656525"/>
              <a:gd name="connsiteY597" fmla="*/ 499290 h 2761837"/>
              <a:gd name="connsiteX598" fmla="*/ 4493827 w 9656525"/>
              <a:gd name="connsiteY598" fmla="*/ 484649 h 2761837"/>
              <a:gd name="connsiteX599" fmla="*/ 5335340 w 9656525"/>
              <a:gd name="connsiteY599" fmla="*/ 523894 h 2761837"/>
              <a:gd name="connsiteX600" fmla="*/ 5324449 w 9656525"/>
              <a:gd name="connsiteY600" fmla="*/ 472998 h 2761837"/>
              <a:gd name="connsiteX601" fmla="*/ 5279959 w 9656525"/>
              <a:gd name="connsiteY601" fmla="*/ 426242 h 2761837"/>
              <a:gd name="connsiteX602" fmla="*/ 5341611 w 9656525"/>
              <a:gd name="connsiteY602" fmla="*/ 371215 h 2761837"/>
              <a:gd name="connsiteX603" fmla="*/ 5360745 w 9656525"/>
              <a:gd name="connsiteY603" fmla="*/ 341783 h 2761837"/>
              <a:gd name="connsiteX604" fmla="*/ 5365128 w 9656525"/>
              <a:gd name="connsiteY604" fmla="*/ 342882 h 2761837"/>
              <a:gd name="connsiteX605" fmla="*/ 5423416 w 9656525"/>
              <a:gd name="connsiteY605" fmla="*/ 348071 h 2761837"/>
              <a:gd name="connsiteX606" fmla="*/ 5485032 w 9656525"/>
              <a:gd name="connsiteY606" fmla="*/ 362472 h 2761837"/>
              <a:gd name="connsiteX607" fmla="*/ 5513705 w 9656525"/>
              <a:gd name="connsiteY607" fmla="*/ 320444 h 2761837"/>
              <a:gd name="connsiteX608" fmla="*/ 5522052 w 9656525"/>
              <a:gd name="connsiteY608" fmla="*/ 253429 h 2761837"/>
              <a:gd name="connsiteX609" fmla="*/ 5558420 w 9656525"/>
              <a:gd name="connsiteY609" fmla="*/ 204954 h 2761837"/>
              <a:gd name="connsiteX610" fmla="*/ 5592021 w 9656525"/>
              <a:gd name="connsiteY610" fmla="*/ 200813 h 2761837"/>
              <a:gd name="connsiteX611" fmla="*/ 5581459 w 9656525"/>
              <a:gd name="connsiteY611" fmla="*/ 119632 h 2761837"/>
              <a:gd name="connsiteX612" fmla="*/ 5626275 w 9656525"/>
              <a:gd name="connsiteY612" fmla="*/ 136103 h 2761837"/>
              <a:gd name="connsiteX613" fmla="*/ 5688547 w 9656525"/>
              <a:gd name="connsiteY613" fmla="*/ 89934 h 2761837"/>
              <a:gd name="connsiteX614" fmla="*/ 5624817 w 9656525"/>
              <a:gd name="connsiteY614" fmla="*/ 59298 h 2761837"/>
              <a:gd name="connsiteX615" fmla="*/ 5638096 w 9656525"/>
              <a:gd name="connsiteY615" fmla="*/ 30167 h 2761837"/>
              <a:gd name="connsiteX616" fmla="*/ 5542878 w 9656525"/>
              <a:gd name="connsiteY616" fmla="*/ 19907 h 2761837"/>
              <a:gd name="connsiteX617" fmla="*/ 5645088 w 9656525"/>
              <a:gd name="connsiteY617" fmla="*/ 18306 h 2761837"/>
              <a:gd name="connsiteX618" fmla="*/ 5659775 w 9656525"/>
              <a:gd name="connsiteY618" fmla="*/ 0 h 276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9656525" h="2761837">
                <a:moveTo>
                  <a:pt x="7548172" y="2712838"/>
                </a:moveTo>
                <a:lnTo>
                  <a:pt x="7547798" y="2745741"/>
                </a:lnTo>
                <a:lnTo>
                  <a:pt x="7514082" y="2747898"/>
                </a:lnTo>
                <a:lnTo>
                  <a:pt x="7514456" y="2714995"/>
                </a:lnTo>
                <a:close/>
                <a:moveTo>
                  <a:pt x="3732232" y="2657590"/>
                </a:moveTo>
                <a:lnTo>
                  <a:pt x="3729935" y="2658777"/>
                </a:lnTo>
                <a:cubicBezTo>
                  <a:pt x="3725000" y="2660691"/>
                  <a:pt x="3720424" y="2661782"/>
                  <a:pt x="3716210" y="2662052"/>
                </a:cubicBezTo>
                <a:close/>
                <a:moveTo>
                  <a:pt x="7264005" y="2517302"/>
                </a:moveTo>
                <a:cubicBezTo>
                  <a:pt x="7247022" y="2529348"/>
                  <a:pt x="7246875" y="2542144"/>
                  <a:pt x="7263568" y="2555689"/>
                </a:cubicBezTo>
                <a:lnTo>
                  <a:pt x="7212620" y="2591827"/>
                </a:lnTo>
                <a:lnTo>
                  <a:pt x="7188016" y="2533122"/>
                </a:lnTo>
                <a:cubicBezTo>
                  <a:pt x="7204874" y="2532045"/>
                  <a:pt x="7230205" y="2526771"/>
                  <a:pt x="7264005" y="2517302"/>
                </a:cubicBezTo>
                <a:close/>
                <a:moveTo>
                  <a:pt x="7550911" y="2471550"/>
                </a:moveTo>
                <a:cubicBezTo>
                  <a:pt x="7567271" y="2514342"/>
                  <a:pt x="7611833" y="2546197"/>
                  <a:pt x="7684596" y="2567115"/>
                </a:cubicBezTo>
                <a:cubicBezTo>
                  <a:pt x="7695214" y="2621234"/>
                  <a:pt x="7753783" y="2655846"/>
                  <a:pt x="7860304" y="2670952"/>
                </a:cubicBezTo>
                <a:lnTo>
                  <a:pt x="7859807" y="2714822"/>
                </a:lnTo>
                <a:cubicBezTo>
                  <a:pt x="7820180" y="2742930"/>
                  <a:pt x="7775077" y="2758602"/>
                  <a:pt x="7724503" y="2761837"/>
                </a:cubicBezTo>
                <a:cubicBezTo>
                  <a:pt x="7741693" y="2731511"/>
                  <a:pt x="7711075" y="2707897"/>
                  <a:pt x="7632651" y="2690994"/>
                </a:cubicBezTo>
                <a:cubicBezTo>
                  <a:pt x="7632651" y="2690994"/>
                  <a:pt x="7642496" y="2689451"/>
                  <a:pt x="7662185" y="2686365"/>
                </a:cubicBezTo>
                <a:cubicBezTo>
                  <a:pt x="7681874" y="2683279"/>
                  <a:pt x="7691802" y="2674425"/>
                  <a:pt x="7691969" y="2659800"/>
                </a:cubicBezTo>
                <a:cubicBezTo>
                  <a:pt x="7692342" y="2626898"/>
                  <a:pt x="7678583" y="2602206"/>
                  <a:pt x="7650692" y="2585723"/>
                </a:cubicBezTo>
                <a:cubicBezTo>
                  <a:pt x="7594870" y="2556415"/>
                  <a:pt x="7553057" y="2529864"/>
                  <a:pt x="7525249" y="2506070"/>
                </a:cubicBezTo>
                <a:cubicBezTo>
                  <a:pt x="7542274" y="2490368"/>
                  <a:pt x="7550828" y="2478861"/>
                  <a:pt x="7550911" y="2471550"/>
                </a:cubicBezTo>
                <a:close/>
                <a:moveTo>
                  <a:pt x="6609172" y="2418428"/>
                </a:moveTo>
                <a:lnTo>
                  <a:pt x="6627984" y="2419025"/>
                </a:lnTo>
                <a:lnTo>
                  <a:pt x="6624935" y="2421187"/>
                </a:lnTo>
                <a:lnTo>
                  <a:pt x="6607239" y="2418475"/>
                </a:lnTo>
                <a:close/>
                <a:moveTo>
                  <a:pt x="6606018" y="2418288"/>
                </a:moveTo>
                <a:lnTo>
                  <a:pt x="6607239" y="2418475"/>
                </a:lnTo>
                <a:lnTo>
                  <a:pt x="6565993" y="2419477"/>
                </a:lnTo>
                <a:cubicBezTo>
                  <a:pt x="6582851" y="2418398"/>
                  <a:pt x="6596193" y="2418002"/>
                  <a:pt x="6606018" y="2418288"/>
                </a:cubicBezTo>
                <a:close/>
                <a:moveTo>
                  <a:pt x="6928451" y="2396291"/>
                </a:moveTo>
                <a:lnTo>
                  <a:pt x="6928203" y="2418226"/>
                </a:lnTo>
                <a:lnTo>
                  <a:pt x="6877627" y="2421461"/>
                </a:lnTo>
                <a:lnTo>
                  <a:pt x="6877876" y="2399526"/>
                </a:lnTo>
                <a:close/>
                <a:moveTo>
                  <a:pt x="4235183" y="2390745"/>
                </a:moveTo>
                <a:lnTo>
                  <a:pt x="4238879" y="2391957"/>
                </a:lnTo>
                <a:cubicBezTo>
                  <a:pt x="4239222" y="2392620"/>
                  <a:pt x="4237287" y="2393087"/>
                  <a:pt x="4233073" y="2393356"/>
                </a:cubicBezTo>
                <a:close/>
                <a:moveTo>
                  <a:pt x="5900951" y="2385301"/>
                </a:moveTo>
                <a:cubicBezTo>
                  <a:pt x="6142174" y="2406403"/>
                  <a:pt x="6349848" y="2415037"/>
                  <a:pt x="6523970" y="2411205"/>
                </a:cubicBezTo>
                <a:lnTo>
                  <a:pt x="6422633" y="2434127"/>
                </a:lnTo>
                <a:cubicBezTo>
                  <a:pt x="6394535" y="2435925"/>
                  <a:pt x="6186861" y="2427290"/>
                  <a:pt x="5799613" y="2408223"/>
                </a:cubicBezTo>
                <a:cubicBezTo>
                  <a:pt x="5810976" y="2396537"/>
                  <a:pt x="5844755" y="2388896"/>
                  <a:pt x="5900951" y="2385301"/>
                </a:cubicBezTo>
                <a:close/>
                <a:moveTo>
                  <a:pt x="3206194" y="2327527"/>
                </a:moveTo>
                <a:lnTo>
                  <a:pt x="3205697" y="2371399"/>
                </a:lnTo>
                <a:lnTo>
                  <a:pt x="3171980" y="2373555"/>
                </a:lnTo>
                <a:lnTo>
                  <a:pt x="3172478" y="2329685"/>
                </a:lnTo>
                <a:close/>
                <a:moveTo>
                  <a:pt x="4705860" y="2297354"/>
                </a:moveTo>
                <a:lnTo>
                  <a:pt x="4815129" y="2317763"/>
                </a:lnTo>
                <a:lnTo>
                  <a:pt x="4806513" y="2334754"/>
                </a:lnTo>
                <a:lnTo>
                  <a:pt x="4705673" y="2313806"/>
                </a:lnTo>
                <a:close/>
                <a:moveTo>
                  <a:pt x="4015530" y="2264796"/>
                </a:moveTo>
                <a:cubicBezTo>
                  <a:pt x="4015447" y="2272108"/>
                  <a:pt x="4018112" y="2284723"/>
                  <a:pt x="4023524" y="2302644"/>
                </a:cubicBezTo>
                <a:cubicBezTo>
                  <a:pt x="4028936" y="2320564"/>
                  <a:pt x="4031642" y="2329524"/>
                  <a:pt x="4031642" y="2329524"/>
                </a:cubicBezTo>
                <a:lnTo>
                  <a:pt x="4124365" y="2323592"/>
                </a:lnTo>
                <a:lnTo>
                  <a:pt x="4124862" y="2279722"/>
                </a:lnTo>
                <a:cubicBezTo>
                  <a:pt x="4074452" y="2268334"/>
                  <a:pt x="4038009" y="2263358"/>
                  <a:pt x="4015530" y="2264796"/>
                </a:cubicBezTo>
                <a:close/>
                <a:moveTo>
                  <a:pt x="3907194" y="2162129"/>
                </a:moveTo>
                <a:cubicBezTo>
                  <a:pt x="3935085" y="2178611"/>
                  <a:pt x="3965598" y="2211365"/>
                  <a:pt x="3998734" y="2260390"/>
                </a:cubicBezTo>
                <a:lnTo>
                  <a:pt x="4066168" y="2256077"/>
                </a:lnTo>
                <a:cubicBezTo>
                  <a:pt x="4066334" y="2241453"/>
                  <a:pt x="4074846" y="2233602"/>
                  <a:pt x="4091706" y="2232524"/>
                </a:cubicBezTo>
                <a:cubicBezTo>
                  <a:pt x="4125173" y="2252302"/>
                  <a:pt x="4155956" y="2261293"/>
                  <a:pt x="4184054" y="2259495"/>
                </a:cubicBezTo>
                <a:lnTo>
                  <a:pt x="4142219" y="2234772"/>
                </a:lnTo>
                <a:cubicBezTo>
                  <a:pt x="4164863" y="2218711"/>
                  <a:pt x="4178335" y="2206889"/>
                  <a:pt x="4182630" y="2199308"/>
                </a:cubicBezTo>
                <a:cubicBezTo>
                  <a:pt x="4186929" y="2191727"/>
                  <a:pt x="4182054" y="2188385"/>
                  <a:pt x="4168003" y="2189284"/>
                </a:cubicBezTo>
                <a:cubicBezTo>
                  <a:pt x="4162344" y="2193300"/>
                  <a:pt x="4075406" y="2184248"/>
                  <a:pt x="3907194" y="2162129"/>
                </a:cubicBezTo>
                <a:close/>
                <a:moveTo>
                  <a:pt x="3679790" y="2160237"/>
                </a:moveTo>
                <a:lnTo>
                  <a:pt x="3654379" y="2172822"/>
                </a:lnTo>
                <a:lnTo>
                  <a:pt x="3704581" y="2202489"/>
                </a:lnTo>
                <a:lnTo>
                  <a:pt x="3721627" y="2184959"/>
                </a:lnTo>
                <a:close/>
                <a:moveTo>
                  <a:pt x="2238480" y="2008936"/>
                </a:moveTo>
                <a:lnTo>
                  <a:pt x="2247444" y="2010748"/>
                </a:lnTo>
                <a:cubicBezTo>
                  <a:pt x="2260048" y="2013596"/>
                  <a:pt x="2263539" y="2015199"/>
                  <a:pt x="2257919" y="2015558"/>
                </a:cubicBezTo>
                <a:cubicBezTo>
                  <a:pt x="2249491" y="2016097"/>
                  <a:pt x="2243193" y="2014218"/>
                  <a:pt x="2239032" y="2009918"/>
                </a:cubicBezTo>
                <a:close/>
                <a:moveTo>
                  <a:pt x="6372006" y="1885273"/>
                </a:moveTo>
                <a:cubicBezTo>
                  <a:pt x="6350943" y="1885707"/>
                  <a:pt x="6336176" y="1888021"/>
                  <a:pt x="6327706" y="1892216"/>
                </a:cubicBezTo>
                <a:cubicBezTo>
                  <a:pt x="6361174" y="1911995"/>
                  <a:pt x="6389190" y="1917509"/>
                  <a:pt x="6411750" y="1908760"/>
                </a:cubicBezTo>
                <a:cubicBezTo>
                  <a:pt x="6423030" y="1904384"/>
                  <a:pt x="6437141" y="1898002"/>
                  <a:pt x="6454083" y="1889612"/>
                </a:cubicBezTo>
                <a:cubicBezTo>
                  <a:pt x="6420428" y="1886285"/>
                  <a:pt x="6393069" y="1884839"/>
                  <a:pt x="6372006" y="1885273"/>
                </a:cubicBezTo>
                <a:close/>
                <a:moveTo>
                  <a:pt x="6783260" y="1830196"/>
                </a:moveTo>
                <a:cubicBezTo>
                  <a:pt x="6614343" y="1870227"/>
                  <a:pt x="6529884" y="1890242"/>
                  <a:pt x="6529884" y="1890242"/>
                </a:cubicBezTo>
                <a:cubicBezTo>
                  <a:pt x="6591492" y="1904568"/>
                  <a:pt x="6636344" y="1910832"/>
                  <a:pt x="6664442" y="1909034"/>
                </a:cubicBezTo>
                <a:cubicBezTo>
                  <a:pt x="6709398" y="1906159"/>
                  <a:pt x="6743281" y="1889378"/>
                  <a:pt x="6766091" y="1858694"/>
                </a:cubicBezTo>
                <a:cubicBezTo>
                  <a:pt x="6771669" y="1861990"/>
                  <a:pt x="6791317" y="1862559"/>
                  <a:pt x="6825033" y="1860403"/>
                </a:cubicBezTo>
                <a:close/>
                <a:moveTo>
                  <a:pt x="7137166" y="1818517"/>
                </a:moveTo>
                <a:lnTo>
                  <a:pt x="7136979" y="1834968"/>
                </a:lnTo>
                <a:lnTo>
                  <a:pt x="7086403" y="1838204"/>
                </a:lnTo>
                <a:lnTo>
                  <a:pt x="7086591" y="1821752"/>
                </a:lnTo>
                <a:close/>
                <a:moveTo>
                  <a:pt x="5007670" y="1680745"/>
                </a:moveTo>
                <a:cubicBezTo>
                  <a:pt x="5114068" y="1706818"/>
                  <a:pt x="5487123" y="1739579"/>
                  <a:pt x="6126835" y="1779029"/>
                </a:cubicBezTo>
                <a:cubicBezTo>
                  <a:pt x="6166088" y="1783824"/>
                  <a:pt x="6191210" y="1796831"/>
                  <a:pt x="6202200" y="1818047"/>
                </a:cubicBezTo>
                <a:cubicBezTo>
                  <a:pt x="6314592" y="1810857"/>
                  <a:pt x="6421300" y="1809511"/>
                  <a:pt x="6522326" y="1814009"/>
                </a:cubicBezTo>
                <a:cubicBezTo>
                  <a:pt x="6527905" y="1817304"/>
                  <a:pt x="6606577" y="1812273"/>
                  <a:pt x="6758346" y="1798911"/>
                </a:cubicBezTo>
                <a:cubicBezTo>
                  <a:pt x="6865117" y="1792080"/>
                  <a:pt x="6938026" y="1800203"/>
                  <a:pt x="6977072" y="1823278"/>
                </a:cubicBezTo>
                <a:cubicBezTo>
                  <a:pt x="6943314" y="1829091"/>
                  <a:pt x="6898232" y="1842934"/>
                  <a:pt x="6841830" y="1864808"/>
                </a:cubicBezTo>
                <a:cubicBezTo>
                  <a:pt x="6852944" y="1875057"/>
                  <a:pt x="6866911" y="1881470"/>
                  <a:pt x="6883727" y="1884047"/>
                </a:cubicBezTo>
                <a:cubicBezTo>
                  <a:pt x="7007315" y="1879795"/>
                  <a:pt x="7173091" y="1869190"/>
                  <a:pt x="7381054" y="1852234"/>
                </a:cubicBezTo>
                <a:cubicBezTo>
                  <a:pt x="7364486" y="1827722"/>
                  <a:pt x="7333870" y="1804108"/>
                  <a:pt x="7289204" y="1781392"/>
                </a:cubicBezTo>
                <a:lnTo>
                  <a:pt x="7331662" y="1751277"/>
                </a:lnTo>
                <a:cubicBezTo>
                  <a:pt x="7292325" y="1753793"/>
                  <a:pt x="7258598" y="1756864"/>
                  <a:pt x="7230480" y="1760489"/>
                </a:cubicBezTo>
                <a:lnTo>
                  <a:pt x="7217376" y="1762923"/>
                </a:lnTo>
                <a:lnTo>
                  <a:pt x="7243591" y="1764788"/>
                </a:lnTo>
                <a:cubicBezTo>
                  <a:pt x="7253052" y="1766238"/>
                  <a:pt x="7262677" y="1768476"/>
                  <a:pt x="7272470" y="1771502"/>
                </a:cubicBezTo>
                <a:cubicBezTo>
                  <a:pt x="7272303" y="1786127"/>
                  <a:pt x="7266581" y="1795625"/>
                  <a:pt x="7255300" y="1800001"/>
                </a:cubicBezTo>
                <a:lnTo>
                  <a:pt x="7044569" y="1813480"/>
                </a:lnTo>
                <a:cubicBezTo>
                  <a:pt x="7027793" y="1807247"/>
                  <a:pt x="7013911" y="1793522"/>
                  <a:pt x="7002920" y="1772306"/>
                </a:cubicBezTo>
                <a:cubicBezTo>
                  <a:pt x="6789669" y="1760375"/>
                  <a:pt x="6573587" y="1750451"/>
                  <a:pt x="6354674" y="1742536"/>
                </a:cubicBezTo>
                <a:cubicBezTo>
                  <a:pt x="6326577" y="1744333"/>
                  <a:pt x="6295649" y="1748138"/>
                  <a:pt x="6261891" y="1753951"/>
                </a:cubicBezTo>
                <a:cubicBezTo>
                  <a:pt x="6222595" y="1752811"/>
                  <a:pt x="6017732" y="1743996"/>
                  <a:pt x="5647299" y="1727507"/>
                </a:cubicBezTo>
                <a:cubicBezTo>
                  <a:pt x="5585651" y="1716837"/>
                  <a:pt x="5493095" y="1708146"/>
                  <a:pt x="5369631" y="1701430"/>
                </a:cubicBezTo>
                <a:cubicBezTo>
                  <a:pt x="5279843" y="1696214"/>
                  <a:pt x="5159190" y="1689320"/>
                  <a:pt x="5007670" y="1680745"/>
                </a:cubicBezTo>
                <a:close/>
                <a:moveTo>
                  <a:pt x="2413817" y="1638437"/>
                </a:moveTo>
                <a:lnTo>
                  <a:pt x="2362929" y="1669092"/>
                </a:lnTo>
                <a:cubicBezTo>
                  <a:pt x="2379581" y="1686292"/>
                  <a:pt x="2387761" y="1707688"/>
                  <a:pt x="2387471" y="1733279"/>
                </a:cubicBezTo>
                <a:cubicBezTo>
                  <a:pt x="2409948" y="1731842"/>
                  <a:pt x="2432510" y="1723093"/>
                  <a:pt x="2455154" y="1707030"/>
                </a:cubicBezTo>
                <a:cubicBezTo>
                  <a:pt x="2455569" y="1670472"/>
                  <a:pt x="2455776" y="1652192"/>
                  <a:pt x="2455776" y="1652192"/>
                </a:cubicBezTo>
                <a:cubicBezTo>
                  <a:pt x="2444538" y="1652911"/>
                  <a:pt x="2430551" y="1648326"/>
                  <a:pt x="2413817" y="1638437"/>
                </a:cubicBezTo>
                <a:close/>
                <a:moveTo>
                  <a:pt x="2331890" y="1435444"/>
                </a:moveTo>
                <a:lnTo>
                  <a:pt x="2330982" y="1435502"/>
                </a:lnTo>
                <a:lnTo>
                  <a:pt x="2288633" y="1443831"/>
                </a:lnTo>
                <a:lnTo>
                  <a:pt x="2273405" y="1439185"/>
                </a:lnTo>
                <a:lnTo>
                  <a:pt x="2239167" y="1441376"/>
                </a:lnTo>
                <a:lnTo>
                  <a:pt x="2238919" y="1463311"/>
                </a:lnTo>
                <a:lnTo>
                  <a:pt x="2331640" y="1457379"/>
                </a:lnTo>
                <a:close/>
                <a:moveTo>
                  <a:pt x="7400437" y="1308640"/>
                </a:moveTo>
                <a:lnTo>
                  <a:pt x="7410949" y="1323841"/>
                </a:lnTo>
                <a:lnTo>
                  <a:pt x="7362661" y="1346290"/>
                </a:lnTo>
                <a:lnTo>
                  <a:pt x="7360547" y="1330053"/>
                </a:lnTo>
                <a:close/>
                <a:moveTo>
                  <a:pt x="7497617" y="1137193"/>
                </a:moveTo>
                <a:lnTo>
                  <a:pt x="7405216" y="1148582"/>
                </a:lnTo>
                <a:lnTo>
                  <a:pt x="7408033" y="1170231"/>
                </a:lnTo>
                <a:lnTo>
                  <a:pt x="7500434" y="1158842"/>
                </a:lnTo>
                <a:close/>
                <a:moveTo>
                  <a:pt x="2571168" y="1057075"/>
                </a:moveTo>
                <a:lnTo>
                  <a:pt x="2573281" y="1073311"/>
                </a:lnTo>
                <a:lnTo>
                  <a:pt x="2522879" y="1079523"/>
                </a:lnTo>
                <a:lnTo>
                  <a:pt x="2520769" y="1063287"/>
                </a:lnTo>
                <a:close/>
                <a:moveTo>
                  <a:pt x="2768545" y="999753"/>
                </a:moveTo>
                <a:cubicBezTo>
                  <a:pt x="2644874" y="1011329"/>
                  <a:pt x="2479672" y="1031694"/>
                  <a:pt x="2272941" y="1060840"/>
                </a:cubicBezTo>
                <a:cubicBezTo>
                  <a:pt x="2293029" y="1084027"/>
                  <a:pt x="2327115" y="1105488"/>
                  <a:pt x="2375201" y="1125220"/>
                </a:cubicBezTo>
                <a:lnTo>
                  <a:pt x="2336721" y="1157458"/>
                </a:lnTo>
                <a:cubicBezTo>
                  <a:pt x="2375922" y="1152627"/>
                  <a:pt x="2409405" y="1147583"/>
                  <a:pt x="2437169" y="1142328"/>
                </a:cubicBezTo>
                <a:lnTo>
                  <a:pt x="2450002" y="1139145"/>
                </a:lnTo>
                <a:lnTo>
                  <a:pt x="2423386" y="1138872"/>
                </a:lnTo>
                <a:cubicBezTo>
                  <a:pt x="2413670" y="1138007"/>
                  <a:pt x="2403678" y="1136375"/>
                  <a:pt x="2393408" y="1133974"/>
                </a:cubicBezTo>
                <a:cubicBezTo>
                  <a:pt x="2391530" y="1119542"/>
                  <a:pt x="2395959" y="1109833"/>
                  <a:pt x="2406689" y="1104843"/>
                </a:cubicBezTo>
                <a:lnTo>
                  <a:pt x="2616691" y="1078958"/>
                </a:lnTo>
                <a:cubicBezTo>
                  <a:pt x="2634429" y="1084103"/>
                  <a:pt x="2650306" y="1096809"/>
                  <a:pt x="2664323" y="1117078"/>
                </a:cubicBezTo>
                <a:cubicBezTo>
                  <a:pt x="2880410" y="1116104"/>
                  <a:pt x="3099062" y="1112980"/>
                  <a:pt x="3320281" y="1107709"/>
                </a:cubicBezTo>
                <a:cubicBezTo>
                  <a:pt x="3348281" y="1104257"/>
                  <a:pt x="3378847" y="1098658"/>
                  <a:pt x="3411977" y="1090907"/>
                </a:cubicBezTo>
                <a:cubicBezTo>
                  <a:pt x="3451646" y="1089683"/>
                  <a:pt x="3658865" y="1086137"/>
                  <a:pt x="4033630" y="1080268"/>
                </a:cubicBezTo>
                <a:cubicBezTo>
                  <a:pt x="4097108" y="1087107"/>
                  <a:pt x="4191387" y="1090150"/>
                  <a:pt x="4316464" y="1089396"/>
                </a:cubicBezTo>
                <a:cubicBezTo>
                  <a:pt x="4407475" y="1089176"/>
                  <a:pt x="4529752" y="1088767"/>
                  <a:pt x="4683299" y="1088171"/>
                </a:cubicBezTo>
                <a:cubicBezTo>
                  <a:pt x="4572674" y="1068813"/>
                  <a:pt x="4192996" y="1058791"/>
                  <a:pt x="3544267" y="1058104"/>
                </a:cubicBezTo>
                <a:cubicBezTo>
                  <a:pt x="3504128" y="1055719"/>
                  <a:pt x="3477048" y="1044394"/>
                  <a:pt x="3463031" y="1024125"/>
                </a:cubicBezTo>
                <a:cubicBezTo>
                  <a:pt x="3351029" y="1037933"/>
                  <a:pt x="3243927" y="1045635"/>
                  <a:pt x="3141718" y="1047235"/>
                </a:cubicBezTo>
                <a:cubicBezTo>
                  <a:pt x="3135647" y="1044317"/>
                  <a:pt x="3057247" y="1053981"/>
                  <a:pt x="2906516" y="1076227"/>
                </a:cubicBezTo>
                <a:cubicBezTo>
                  <a:pt x="2800116" y="1089342"/>
                  <a:pt x="2725673" y="1085687"/>
                  <a:pt x="2683187" y="1065262"/>
                </a:cubicBezTo>
                <a:cubicBezTo>
                  <a:pt x="2716317" y="1057513"/>
                  <a:pt x="2759707" y="1041166"/>
                  <a:pt x="2813361" y="1016224"/>
                </a:cubicBezTo>
                <a:cubicBezTo>
                  <a:pt x="2800752" y="1006779"/>
                  <a:pt x="2785814" y="1001290"/>
                  <a:pt x="2768545" y="999753"/>
                </a:cubicBezTo>
                <a:close/>
                <a:moveTo>
                  <a:pt x="2985537" y="962008"/>
                </a:moveTo>
                <a:cubicBezTo>
                  <a:pt x="2940737" y="967529"/>
                  <a:pt x="2909015" y="986103"/>
                  <a:pt x="2890371" y="1017729"/>
                </a:cubicBezTo>
                <a:cubicBezTo>
                  <a:pt x="2884300" y="1014811"/>
                  <a:pt x="2864467" y="1015424"/>
                  <a:pt x="2830866" y="1019565"/>
                </a:cubicBezTo>
                <a:lnTo>
                  <a:pt x="2877092" y="1046861"/>
                </a:lnTo>
                <a:cubicBezTo>
                  <a:pt x="3041335" y="997288"/>
                  <a:pt x="3123458" y="972502"/>
                  <a:pt x="3123458" y="972502"/>
                </a:cubicBezTo>
                <a:cubicBezTo>
                  <a:pt x="3059513" y="962054"/>
                  <a:pt x="3013537" y="958556"/>
                  <a:pt x="2985537" y="962008"/>
                </a:cubicBezTo>
                <a:close/>
                <a:moveTo>
                  <a:pt x="3277451" y="942522"/>
                </a:moveTo>
                <a:cubicBezTo>
                  <a:pt x="3262982" y="940639"/>
                  <a:pt x="3250381" y="942192"/>
                  <a:pt x="3239651" y="947181"/>
                </a:cubicBezTo>
                <a:cubicBezTo>
                  <a:pt x="3228921" y="952171"/>
                  <a:pt x="3215624" y="959308"/>
                  <a:pt x="3199764" y="968594"/>
                </a:cubicBezTo>
                <a:cubicBezTo>
                  <a:pt x="3268372" y="971136"/>
                  <a:pt x="3310608" y="967762"/>
                  <a:pt x="3326468" y="958475"/>
                </a:cubicBezTo>
                <a:cubicBezTo>
                  <a:pt x="3308260" y="949722"/>
                  <a:pt x="3291921" y="944404"/>
                  <a:pt x="3277451" y="942522"/>
                </a:cubicBezTo>
                <a:close/>
                <a:moveTo>
                  <a:pt x="7310504" y="879813"/>
                </a:moveTo>
                <a:cubicBezTo>
                  <a:pt x="7288103" y="882573"/>
                  <a:pt x="7266643" y="892550"/>
                  <a:pt x="7246119" y="909745"/>
                </a:cubicBezTo>
                <a:cubicBezTo>
                  <a:pt x="7250814" y="945825"/>
                  <a:pt x="7253161" y="963865"/>
                  <a:pt x="7253161" y="963865"/>
                </a:cubicBezTo>
                <a:cubicBezTo>
                  <a:pt x="7264361" y="962484"/>
                  <a:pt x="7279064" y="966172"/>
                  <a:pt x="7297275" y="974924"/>
                </a:cubicBezTo>
                <a:lnTo>
                  <a:pt x="7344153" y="941651"/>
                </a:lnTo>
                <a:cubicBezTo>
                  <a:pt x="7325004" y="925682"/>
                  <a:pt x="7313790" y="905069"/>
                  <a:pt x="7310504" y="879813"/>
                </a:cubicBezTo>
                <a:close/>
                <a:moveTo>
                  <a:pt x="7401296" y="593675"/>
                </a:moveTo>
                <a:cubicBezTo>
                  <a:pt x="7409696" y="592639"/>
                  <a:pt x="7416291" y="594117"/>
                  <a:pt x="7421076" y="598110"/>
                </a:cubicBezTo>
                <a:lnTo>
                  <a:pt x="7421767" y="599046"/>
                </a:lnTo>
                <a:lnTo>
                  <a:pt x="7412500" y="597792"/>
                </a:lnTo>
                <a:cubicBezTo>
                  <a:pt x="7399430" y="595738"/>
                  <a:pt x="7395695" y="594364"/>
                  <a:pt x="7401296" y="593675"/>
                </a:cubicBezTo>
                <a:close/>
                <a:moveTo>
                  <a:pt x="5920576" y="495748"/>
                </a:moveTo>
                <a:lnTo>
                  <a:pt x="5905887" y="514054"/>
                </a:lnTo>
                <a:lnTo>
                  <a:pt x="5951409" y="535939"/>
                </a:lnTo>
                <a:lnTo>
                  <a:pt x="5975200" y="522008"/>
                </a:lnTo>
                <a:close/>
                <a:moveTo>
                  <a:pt x="2699538" y="469364"/>
                </a:moveTo>
                <a:lnTo>
                  <a:pt x="2702354" y="491013"/>
                </a:lnTo>
                <a:lnTo>
                  <a:pt x="2651953" y="497226"/>
                </a:lnTo>
                <a:lnTo>
                  <a:pt x="2649136" y="475577"/>
                </a:lnTo>
                <a:close/>
                <a:moveTo>
                  <a:pt x="5616716" y="456217"/>
                </a:moveTo>
                <a:lnTo>
                  <a:pt x="5549516" y="464501"/>
                </a:lnTo>
                <a:cubicBezTo>
                  <a:pt x="5551392" y="478933"/>
                  <a:pt x="5543931" y="487185"/>
                  <a:pt x="5527133" y="489255"/>
                </a:cubicBezTo>
                <a:cubicBezTo>
                  <a:pt x="5490714" y="471749"/>
                  <a:pt x="5458508" y="464721"/>
                  <a:pt x="5430507" y="468172"/>
                </a:cubicBezTo>
                <a:lnTo>
                  <a:pt x="5476028" y="490056"/>
                </a:lnTo>
                <a:cubicBezTo>
                  <a:pt x="5434983" y="524443"/>
                  <a:pt x="5428460" y="539911"/>
                  <a:pt x="5456463" y="536460"/>
                </a:cubicBezTo>
                <a:cubicBezTo>
                  <a:pt x="5461591" y="532161"/>
                  <a:pt x="5550270" y="535894"/>
                  <a:pt x="5722495" y="547657"/>
                </a:cubicBezTo>
                <a:cubicBezTo>
                  <a:pt x="5692147" y="533069"/>
                  <a:pt x="5656889" y="502589"/>
                  <a:pt x="5616716" y="456217"/>
                </a:cubicBezTo>
                <a:close/>
                <a:moveTo>
                  <a:pt x="2953650" y="454539"/>
                </a:moveTo>
                <a:lnTo>
                  <a:pt x="2971822" y="456155"/>
                </a:lnTo>
                <a:lnTo>
                  <a:pt x="2969885" y="456318"/>
                </a:lnTo>
                <a:lnTo>
                  <a:pt x="2950886" y="456853"/>
                </a:lnTo>
                <a:close/>
                <a:moveTo>
                  <a:pt x="3013155" y="452703"/>
                </a:moveTo>
                <a:cubicBezTo>
                  <a:pt x="2996356" y="454774"/>
                  <a:pt x="2982995" y="455961"/>
                  <a:pt x="2973079" y="456268"/>
                </a:cubicBezTo>
                <a:lnTo>
                  <a:pt x="2971822" y="456155"/>
                </a:lnTo>
                <a:close/>
                <a:moveTo>
                  <a:pt x="4794115" y="431138"/>
                </a:moveTo>
                <a:lnTo>
                  <a:pt x="4898437" y="445774"/>
                </a:lnTo>
                <a:lnTo>
                  <a:pt x="4900549" y="462011"/>
                </a:lnTo>
                <a:lnTo>
                  <a:pt x="4787828" y="448410"/>
                </a:lnTo>
                <a:close/>
                <a:moveTo>
                  <a:pt x="3785304" y="418014"/>
                </a:moveTo>
                <a:cubicBezTo>
                  <a:pt x="3775514" y="430219"/>
                  <a:pt x="3742617" y="439772"/>
                  <a:pt x="3686618" y="446675"/>
                </a:cubicBezTo>
                <a:cubicBezTo>
                  <a:pt x="3441121" y="440276"/>
                  <a:pt x="3231104" y="444167"/>
                  <a:pt x="3056564" y="458350"/>
                </a:cubicBezTo>
                <a:lnTo>
                  <a:pt x="3155252" y="429689"/>
                </a:lnTo>
                <a:cubicBezTo>
                  <a:pt x="3183252" y="426238"/>
                  <a:pt x="3393268" y="422345"/>
                  <a:pt x="3785304" y="418014"/>
                </a:cubicBezTo>
                <a:close/>
                <a:moveTo>
                  <a:pt x="5573962" y="390001"/>
                </a:moveTo>
                <a:lnTo>
                  <a:pt x="5481562" y="401391"/>
                </a:lnTo>
                <a:lnTo>
                  <a:pt x="5487194" y="444687"/>
                </a:lnTo>
                <a:cubicBezTo>
                  <a:pt x="5539473" y="452908"/>
                  <a:pt x="5576811" y="455637"/>
                  <a:pt x="5599211" y="452877"/>
                </a:cubicBezTo>
                <a:cubicBezTo>
                  <a:pt x="5598272" y="445660"/>
                  <a:pt x="5593831" y="433377"/>
                  <a:pt x="5585883" y="416027"/>
                </a:cubicBezTo>
                <a:cubicBezTo>
                  <a:pt x="5577936" y="398678"/>
                  <a:pt x="5573962" y="390001"/>
                  <a:pt x="5573962" y="390001"/>
                </a:cubicBezTo>
                <a:close/>
                <a:moveTo>
                  <a:pt x="5362501" y="339082"/>
                </a:moveTo>
                <a:lnTo>
                  <a:pt x="5360745" y="341783"/>
                </a:lnTo>
                <a:lnTo>
                  <a:pt x="5356860" y="340808"/>
                </a:lnTo>
                <a:cubicBezTo>
                  <a:pt x="5356422" y="340175"/>
                  <a:pt x="5358301" y="339599"/>
                  <a:pt x="5362501" y="339082"/>
                </a:cubicBezTo>
                <a:close/>
                <a:moveTo>
                  <a:pt x="2338890" y="321357"/>
                </a:moveTo>
                <a:lnTo>
                  <a:pt x="2371836" y="377784"/>
                </a:lnTo>
                <a:cubicBezTo>
                  <a:pt x="2355034" y="379855"/>
                  <a:pt x="2330306" y="386570"/>
                  <a:pt x="2297641" y="397928"/>
                </a:cubicBezTo>
                <a:cubicBezTo>
                  <a:pt x="2313034" y="385032"/>
                  <a:pt x="2311391" y="372405"/>
                  <a:pt x="2292714" y="360042"/>
                </a:cubicBezTo>
                <a:close/>
                <a:moveTo>
                  <a:pt x="6432175" y="295215"/>
                </a:moveTo>
                <a:lnTo>
                  <a:pt x="6437808" y="338510"/>
                </a:lnTo>
                <a:lnTo>
                  <a:pt x="6404209" y="342653"/>
                </a:lnTo>
                <a:lnTo>
                  <a:pt x="6398575" y="299357"/>
                </a:lnTo>
                <a:close/>
                <a:moveTo>
                  <a:pt x="2013955" y="185444"/>
                </a:moveTo>
                <a:lnTo>
                  <a:pt x="2018180" y="217918"/>
                </a:lnTo>
                <a:lnTo>
                  <a:pt x="1984579" y="222059"/>
                </a:lnTo>
                <a:lnTo>
                  <a:pt x="1980354" y="189586"/>
                </a:lnTo>
                <a:close/>
                <a:moveTo>
                  <a:pt x="1800433" y="184270"/>
                </a:moveTo>
                <a:cubicBezTo>
                  <a:pt x="1787387" y="215204"/>
                  <a:pt x="1821475" y="236665"/>
                  <a:pt x="1902692" y="248650"/>
                </a:cubicBezTo>
                <a:cubicBezTo>
                  <a:pt x="1902692" y="248650"/>
                  <a:pt x="1893009" y="250759"/>
                  <a:pt x="1873643" y="254979"/>
                </a:cubicBezTo>
                <a:cubicBezTo>
                  <a:pt x="1854277" y="259200"/>
                  <a:pt x="1845535" y="268526"/>
                  <a:pt x="1847412" y="282958"/>
                </a:cubicBezTo>
                <a:cubicBezTo>
                  <a:pt x="1851636" y="315430"/>
                  <a:pt x="1868923" y="338961"/>
                  <a:pt x="1899271" y="353550"/>
                </a:cubicBezTo>
                <a:cubicBezTo>
                  <a:pt x="1959494" y="379119"/>
                  <a:pt x="2005253" y="402808"/>
                  <a:pt x="2036538" y="424613"/>
                </a:cubicBezTo>
                <a:cubicBezTo>
                  <a:pt x="2021614" y="441116"/>
                  <a:pt x="2014623" y="452975"/>
                  <a:pt x="2015562" y="460192"/>
                </a:cubicBezTo>
                <a:cubicBezTo>
                  <a:pt x="1993128" y="418966"/>
                  <a:pt x="1943869" y="390211"/>
                  <a:pt x="1867782" y="373927"/>
                </a:cubicBezTo>
                <a:cubicBezTo>
                  <a:pt x="1849542" y="321188"/>
                  <a:pt x="1785811" y="290550"/>
                  <a:pt x="1676595" y="282017"/>
                </a:cubicBezTo>
                <a:lnTo>
                  <a:pt x="1670961" y="238721"/>
                </a:lnTo>
                <a:cubicBezTo>
                  <a:pt x="1706875" y="208633"/>
                  <a:pt x="1750033" y="190481"/>
                  <a:pt x="1800433" y="184270"/>
                </a:cubicBezTo>
                <a:close/>
                <a:moveTo>
                  <a:pt x="5844627" y="43200"/>
                </a:moveTo>
                <a:lnTo>
                  <a:pt x="5829141" y="48560"/>
                </a:lnTo>
                <a:lnTo>
                  <a:pt x="5831286" y="47252"/>
                </a:lnTo>
                <a:cubicBezTo>
                  <a:pt x="5835979" y="45068"/>
                  <a:pt x="5840428" y="43719"/>
                  <a:pt x="5844627" y="43200"/>
                </a:cubicBezTo>
                <a:close/>
                <a:moveTo>
                  <a:pt x="5659775" y="0"/>
                </a:moveTo>
                <a:cubicBezTo>
                  <a:pt x="5730047" y="42662"/>
                  <a:pt x="5786007" y="59019"/>
                  <a:pt x="5827652" y="49074"/>
                </a:cubicBezTo>
                <a:lnTo>
                  <a:pt x="5829141" y="48560"/>
                </a:lnTo>
                <a:lnTo>
                  <a:pt x="5816459" y="56296"/>
                </a:lnTo>
                <a:cubicBezTo>
                  <a:pt x="5806081" y="63990"/>
                  <a:pt x="5794713" y="75015"/>
                  <a:pt x="5782355" y="89369"/>
                </a:cubicBezTo>
                <a:cubicBezTo>
                  <a:pt x="5877153" y="162000"/>
                  <a:pt x="5924316" y="196512"/>
                  <a:pt x="5923848" y="192904"/>
                </a:cubicBezTo>
                <a:cubicBezTo>
                  <a:pt x="5931829" y="254242"/>
                  <a:pt x="5926731" y="302527"/>
                  <a:pt x="5908556" y="337761"/>
                </a:cubicBezTo>
                <a:cubicBezTo>
                  <a:pt x="5951511" y="361794"/>
                  <a:pt x="5992589" y="371395"/>
                  <a:pt x="6031788" y="366563"/>
                </a:cubicBezTo>
                <a:cubicBezTo>
                  <a:pt x="6042989" y="365182"/>
                  <a:pt x="6074243" y="342999"/>
                  <a:pt x="6125548" y="300017"/>
                </a:cubicBezTo>
                <a:cubicBezTo>
                  <a:pt x="6094731" y="281819"/>
                  <a:pt x="6048975" y="258133"/>
                  <a:pt x="5988281" y="228954"/>
                </a:cubicBezTo>
                <a:cubicBezTo>
                  <a:pt x="6014404" y="211069"/>
                  <a:pt x="6026762" y="196716"/>
                  <a:pt x="6025352" y="185892"/>
                </a:cubicBezTo>
                <a:cubicBezTo>
                  <a:pt x="6111232" y="189971"/>
                  <a:pt x="6172379" y="200762"/>
                  <a:pt x="6208795" y="218270"/>
                </a:cubicBezTo>
                <a:cubicBezTo>
                  <a:pt x="6214864" y="221187"/>
                  <a:pt x="6223968" y="225564"/>
                  <a:pt x="6236107" y="231399"/>
                </a:cubicBezTo>
                <a:cubicBezTo>
                  <a:pt x="6257100" y="217813"/>
                  <a:pt x="6273196" y="210331"/>
                  <a:pt x="6284396" y="208951"/>
                </a:cubicBezTo>
                <a:cubicBezTo>
                  <a:pt x="6274134" y="217548"/>
                  <a:pt x="6251047" y="236890"/>
                  <a:pt x="6215132" y="266979"/>
                </a:cubicBezTo>
                <a:cubicBezTo>
                  <a:pt x="6247359" y="296000"/>
                  <a:pt x="6266051" y="330354"/>
                  <a:pt x="6271214" y="370044"/>
                </a:cubicBezTo>
                <a:lnTo>
                  <a:pt x="6274737" y="397104"/>
                </a:lnTo>
                <a:cubicBezTo>
                  <a:pt x="6304145" y="404477"/>
                  <a:pt x="6333320" y="410045"/>
                  <a:pt x="6362259" y="413810"/>
                </a:cubicBezTo>
                <a:cubicBezTo>
                  <a:pt x="6408465" y="419113"/>
                  <a:pt x="6430632" y="414546"/>
                  <a:pt x="6428752" y="400114"/>
                </a:cubicBezTo>
                <a:cubicBezTo>
                  <a:pt x="6434355" y="399425"/>
                  <a:pt x="6454776" y="403323"/>
                  <a:pt x="6490019" y="411810"/>
                </a:cubicBezTo>
                <a:cubicBezTo>
                  <a:pt x="6525262" y="420296"/>
                  <a:pt x="6554084" y="423159"/>
                  <a:pt x="6576484" y="420398"/>
                </a:cubicBezTo>
                <a:cubicBezTo>
                  <a:pt x="6604486" y="416947"/>
                  <a:pt x="6623615" y="410922"/>
                  <a:pt x="6633876" y="402327"/>
                </a:cubicBezTo>
                <a:cubicBezTo>
                  <a:pt x="6633405" y="398717"/>
                  <a:pt x="6622904" y="394514"/>
                  <a:pt x="6602365" y="389713"/>
                </a:cubicBezTo>
                <a:cubicBezTo>
                  <a:pt x="6581825" y="384913"/>
                  <a:pt x="6565956" y="383203"/>
                  <a:pt x="6554755" y="384584"/>
                </a:cubicBezTo>
                <a:cubicBezTo>
                  <a:pt x="6575276" y="367391"/>
                  <a:pt x="6591139" y="358104"/>
                  <a:pt x="6602340" y="356722"/>
                </a:cubicBezTo>
                <a:cubicBezTo>
                  <a:pt x="6641538" y="351891"/>
                  <a:pt x="6688921" y="366214"/>
                  <a:pt x="6744485" y="399689"/>
                </a:cubicBezTo>
                <a:cubicBezTo>
                  <a:pt x="6739354" y="403988"/>
                  <a:pt x="6725120" y="403909"/>
                  <a:pt x="6701780" y="399454"/>
                </a:cubicBezTo>
                <a:cubicBezTo>
                  <a:pt x="6678912" y="398607"/>
                  <a:pt x="6662110" y="400678"/>
                  <a:pt x="6651381" y="405667"/>
                </a:cubicBezTo>
                <a:cubicBezTo>
                  <a:pt x="6670997" y="425244"/>
                  <a:pt x="6713953" y="449277"/>
                  <a:pt x="6780248" y="477765"/>
                </a:cubicBezTo>
                <a:lnTo>
                  <a:pt x="6783718" y="438845"/>
                </a:lnTo>
                <a:lnTo>
                  <a:pt x="6808920" y="435739"/>
                </a:lnTo>
                <a:cubicBezTo>
                  <a:pt x="6848588" y="434515"/>
                  <a:pt x="6874023" y="433213"/>
                  <a:pt x="6885223" y="431832"/>
                </a:cubicBezTo>
                <a:cubicBezTo>
                  <a:pt x="6924425" y="426999"/>
                  <a:pt x="6954973" y="399407"/>
                  <a:pt x="6976870" y="349050"/>
                </a:cubicBezTo>
                <a:cubicBezTo>
                  <a:pt x="6989946" y="362102"/>
                  <a:pt x="7012364" y="381334"/>
                  <a:pt x="7044118" y="406748"/>
                </a:cubicBezTo>
                <a:cubicBezTo>
                  <a:pt x="7016120" y="410199"/>
                  <a:pt x="6991859" y="420521"/>
                  <a:pt x="6971335" y="437714"/>
                </a:cubicBezTo>
                <a:cubicBezTo>
                  <a:pt x="7035284" y="448162"/>
                  <a:pt x="7070308" y="476838"/>
                  <a:pt x="7076411" y="523742"/>
                </a:cubicBezTo>
                <a:cubicBezTo>
                  <a:pt x="7077350" y="530958"/>
                  <a:pt x="7062662" y="549266"/>
                  <a:pt x="7032349" y="578664"/>
                </a:cubicBezTo>
                <a:cubicBezTo>
                  <a:pt x="7056156" y="586728"/>
                  <a:pt x="7095256" y="602987"/>
                  <a:pt x="7149646" y="627443"/>
                </a:cubicBezTo>
                <a:cubicBezTo>
                  <a:pt x="7204038" y="651900"/>
                  <a:pt x="7233580" y="682168"/>
                  <a:pt x="7238274" y="718249"/>
                </a:cubicBezTo>
                <a:cubicBezTo>
                  <a:pt x="7239682" y="729074"/>
                  <a:pt x="7237587" y="734830"/>
                  <a:pt x="7231987" y="735520"/>
                </a:cubicBezTo>
                <a:cubicBezTo>
                  <a:pt x="7226388" y="736211"/>
                  <a:pt x="7224291" y="741968"/>
                  <a:pt x="7225699" y="752792"/>
                </a:cubicBezTo>
                <a:cubicBezTo>
                  <a:pt x="7227575" y="767225"/>
                  <a:pt x="7257690" y="780011"/>
                  <a:pt x="7316038" y="791147"/>
                </a:cubicBezTo>
                <a:cubicBezTo>
                  <a:pt x="7316507" y="794755"/>
                  <a:pt x="7314646" y="802317"/>
                  <a:pt x="7310454" y="813833"/>
                </a:cubicBezTo>
                <a:cubicBezTo>
                  <a:pt x="7306262" y="825346"/>
                  <a:pt x="7304871" y="836516"/>
                  <a:pt x="7306279" y="847340"/>
                </a:cubicBezTo>
                <a:cubicBezTo>
                  <a:pt x="7305340" y="840124"/>
                  <a:pt x="7328929" y="868377"/>
                  <a:pt x="7377051" y="932097"/>
                </a:cubicBezTo>
                <a:cubicBezTo>
                  <a:pt x="7393849" y="930026"/>
                  <a:pt x="7400608" y="916363"/>
                  <a:pt x="7397322" y="891108"/>
                </a:cubicBezTo>
                <a:cubicBezTo>
                  <a:pt x="7409459" y="896943"/>
                  <a:pt x="7437460" y="893490"/>
                  <a:pt x="7481321" y="880753"/>
                </a:cubicBezTo>
                <a:cubicBezTo>
                  <a:pt x="7525652" y="871622"/>
                  <a:pt x="7555045" y="857001"/>
                  <a:pt x="7569498" y="836890"/>
                </a:cubicBezTo>
                <a:cubicBezTo>
                  <a:pt x="7545218" y="825219"/>
                  <a:pt x="7533079" y="819384"/>
                  <a:pt x="7533079" y="819384"/>
                </a:cubicBezTo>
                <a:cubicBezTo>
                  <a:pt x="7532142" y="812167"/>
                  <a:pt x="7536567" y="802458"/>
                  <a:pt x="7546360" y="790251"/>
                </a:cubicBezTo>
                <a:cubicBezTo>
                  <a:pt x="7540289" y="787334"/>
                  <a:pt x="7528503" y="784205"/>
                  <a:pt x="7510999" y="780863"/>
                </a:cubicBezTo>
                <a:cubicBezTo>
                  <a:pt x="7493495" y="777522"/>
                  <a:pt x="7481706" y="774392"/>
                  <a:pt x="7475638" y="771475"/>
                </a:cubicBezTo>
                <a:cubicBezTo>
                  <a:pt x="7444853" y="797266"/>
                  <a:pt x="7415464" y="811886"/>
                  <a:pt x="7387462" y="815337"/>
                </a:cubicBezTo>
                <a:cubicBezTo>
                  <a:pt x="7413584" y="797454"/>
                  <a:pt x="7444368" y="771663"/>
                  <a:pt x="7479814" y="737967"/>
                </a:cubicBezTo>
                <a:cubicBezTo>
                  <a:pt x="7444805" y="731284"/>
                  <a:pt x="7402319" y="710859"/>
                  <a:pt x="7352354" y="676693"/>
                </a:cubicBezTo>
                <a:cubicBezTo>
                  <a:pt x="7328579" y="712618"/>
                  <a:pt x="7320430" y="737450"/>
                  <a:pt x="7327907" y="751192"/>
                </a:cubicBezTo>
                <a:cubicBezTo>
                  <a:pt x="7325561" y="733152"/>
                  <a:pt x="7307586" y="726203"/>
                  <a:pt x="7273986" y="730344"/>
                </a:cubicBezTo>
                <a:cubicBezTo>
                  <a:pt x="7300109" y="712460"/>
                  <a:pt x="7312466" y="698106"/>
                  <a:pt x="7311057" y="687283"/>
                </a:cubicBezTo>
                <a:cubicBezTo>
                  <a:pt x="7309651" y="676457"/>
                  <a:pt x="7305675" y="667783"/>
                  <a:pt x="7299137" y="661257"/>
                </a:cubicBezTo>
                <a:cubicBezTo>
                  <a:pt x="7292599" y="654731"/>
                  <a:pt x="7289093" y="649664"/>
                  <a:pt x="7288622" y="646055"/>
                </a:cubicBezTo>
                <a:lnTo>
                  <a:pt x="7334146" y="667939"/>
                </a:lnTo>
                <a:cubicBezTo>
                  <a:pt x="7356546" y="665179"/>
                  <a:pt x="7366103" y="651170"/>
                  <a:pt x="7362817" y="625912"/>
                </a:cubicBezTo>
                <a:cubicBezTo>
                  <a:pt x="7368885" y="628831"/>
                  <a:pt x="7379156" y="631230"/>
                  <a:pt x="7393624" y="633114"/>
                </a:cubicBezTo>
                <a:cubicBezTo>
                  <a:pt x="7408094" y="634996"/>
                  <a:pt x="7418599" y="639199"/>
                  <a:pt x="7425137" y="645725"/>
                </a:cubicBezTo>
                <a:cubicBezTo>
                  <a:pt x="7429800" y="637819"/>
                  <a:pt x="7431427" y="628453"/>
                  <a:pt x="7430017" y="617629"/>
                </a:cubicBezTo>
                <a:cubicBezTo>
                  <a:pt x="7429430" y="613119"/>
                  <a:pt x="7428393" y="609237"/>
                  <a:pt x="7426902" y="605984"/>
                </a:cubicBezTo>
                <a:lnTo>
                  <a:pt x="7421767" y="599046"/>
                </a:lnTo>
                <a:lnTo>
                  <a:pt x="7439107" y="601387"/>
                </a:lnTo>
                <a:cubicBezTo>
                  <a:pt x="7450309" y="602757"/>
                  <a:pt x="7463844" y="604294"/>
                  <a:pt x="7479713" y="606005"/>
                </a:cubicBezTo>
                <a:cubicBezTo>
                  <a:pt x="7549361" y="747724"/>
                  <a:pt x="7584888" y="823995"/>
                  <a:pt x="7586297" y="834819"/>
                </a:cubicBezTo>
                <a:cubicBezTo>
                  <a:pt x="7590052" y="863684"/>
                  <a:pt x="7583085" y="908534"/>
                  <a:pt x="7565396" y="969369"/>
                </a:cubicBezTo>
                <a:cubicBezTo>
                  <a:pt x="7547707" y="1030205"/>
                  <a:pt x="7528133" y="1065611"/>
                  <a:pt x="7506670" y="1075589"/>
                </a:cubicBezTo>
                <a:cubicBezTo>
                  <a:pt x="7530948" y="1087260"/>
                  <a:pt x="7553113" y="1082694"/>
                  <a:pt x="7573167" y="1061893"/>
                </a:cubicBezTo>
                <a:cubicBezTo>
                  <a:pt x="7555496" y="1144721"/>
                  <a:pt x="7508412" y="1220179"/>
                  <a:pt x="7431924" y="1288262"/>
                </a:cubicBezTo>
                <a:lnTo>
                  <a:pt x="7384996" y="1255554"/>
                </a:lnTo>
                <a:cubicBezTo>
                  <a:pt x="7430734" y="1257249"/>
                  <a:pt x="7465255" y="1238329"/>
                  <a:pt x="7488563" y="1198797"/>
                </a:cubicBezTo>
                <a:cubicBezTo>
                  <a:pt x="7482493" y="1195878"/>
                  <a:pt x="7465458" y="1196145"/>
                  <a:pt x="7437458" y="1199598"/>
                </a:cubicBezTo>
                <a:cubicBezTo>
                  <a:pt x="7415059" y="1202358"/>
                  <a:pt x="7375865" y="1218186"/>
                  <a:pt x="7319882" y="1247083"/>
                </a:cubicBezTo>
                <a:cubicBezTo>
                  <a:pt x="7263899" y="1275979"/>
                  <a:pt x="7236844" y="1297645"/>
                  <a:pt x="7238724" y="1312077"/>
                </a:cubicBezTo>
                <a:cubicBezTo>
                  <a:pt x="7240132" y="1322900"/>
                  <a:pt x="7244105" y="1331575"/>
                  <a:pt x="7250644" y="1338102"/>
                </a:cubicBezTo>
                <a:cubicBezTo>
                  <a:pt x="7257182" y="1344627"/>
                  <a:pt x="7260685" y="1349693"/>
                  <a:pt x="7261155" y="1353303"/>
                </a:cubicBezTo>
                <a:cubicBezTo>
                  <a:pt x="7238286" y="1352456"/>
                  <a:pt x="7205391" y="1362008"/>
                  <a:pt x="7162468" y="1381964"/>
                </a:cubicBezTo>
                <a:cubicBezTo>
                  <a:pt x="7119546" y="1401918"/>
                  <a:pt x="7093893" y="1423410"/>
                  <a:pt x="7085509" y="1446438"/>
                </a:cubicBezTo>
                <a:lnTo>
                  <a:pt x="6952979" y="1462774"/>
                </a:lnTo>
                <a:lnTo>
                  <a:pt x="7174618" y="1487331"/>
                </a:lnTo>
                <a:cubicBezTo>
                  <a:pt x="7241968" y="1490329"/>
                  <a:pt x="7323472" y="1483289"/>
                  <a:pt x="7419129" y="1466210"/>
                </a:cubicBezTo>
                <a:cubicBezTo>
                  <a:pt x="7469456" y="1484909"/>
                  <a:pt x="7491809" y="1494440"/>
                  <a:pt x="7486190" y="1494799"/>
                </a:cubicBezTo>
                <a:cubicBezTo>
                  <a:pt x="7508669" y="1493361"/>
                  <a:pt x="7519928" y="1490814"/>
                  <a:pt x="7519970" y="1487159"/>
                </a:cubicBezTo>
                <a:cubicBezTo>
                  <a:pt x="7520010" y="1483502"/>
                  <a:pt x="7522862" y="1479667"/>
                  <a:pt x="7528523" y="1475652"/>
                </a:cubicBezTo>
                <a:cubicBezTo>
                  <a:pt x="7584718" y="1472057"/>
                  <a:pt x="7671884" y="1461002"/>
                  <a:pt x="7790018" y="1442484"/>
                </a:cubicBezTo>
                <a:cubicBezTo>
                  <a:pt x="7834974" y="1439609"/>
                  <a:pt x="7902470" y="1429812"/>
                  <a:pt x="7992507" y="1413092"/>
                </a:cubicBezTo>
                <a:cubicBezTo>
                  <a:pt x="7998251" y="1401765"/>
                  <a:pt x="8018086" y="1385883"/>
                  <a:pt x="8052009" y="1365448"/>
                </a:cubicBezTo>
                <a:cubicBezTo>
                  <a:pt x="8080066" y="1367306"/>
                  <a:pt x="8122151" y="1370094"/>
                  <a:pt x="8178262" y="1373810"/>
                </a:cubicBezTo>
                <a:cubicBezTo>
                  <a:pt x="8302182" y="1340311"/>
                  <a:pt x="8488083" y="1288234"/>
                  <a:pt x="8735964" y="1217579"/>
                </a:cubicBezTo>
                <a:cubicBezTo>
                  <a:pt x="8966365" y="1202840"/>
                  <a:pt x="9194288" y="1159035"/>
                  <a:pt x="9419732" y="1086162"/>
                </a:cubicBezTo>
                <a:cubicBezTo>
                  <a:pt x="9363080" y="1129971"/>
                  <a:pt x="9312173" y="1162454"/>
                  <a:pt x="9267009" y="1183609"/>
                </a:cubicBezTo>
                <a:cubicBezTo>
                  <a:pt x="9269819" y="1183429"/>
                  <a:pt x="9274017" y="1184529"/>
                  <a:pt x="9279606" y="1186914"/>
                </a:cubicBezTo>
                <a:lnTo>
                  <a:pt x="9295615" y="1195317"/>
                </a:lnTo>
                <a:lnTo>
                  <a:pt x="9302694" y="1193655"/>
                </a:lnTo>
                <a:cubicBezTo>
                  <a:pt x="9315349" y="1191933"/>
                  <a:pt x="9339939" y="1189903"/>
                  <a:pt x="9376466" y="1187567"/>
                </a:cubicBezTo>
                <a:cubicBezTo>
                  <a:pt x="9308574" y="1232096"/>
                  <a:pt x="9265972" y="1275006"/>
                  <a:pt x="9248657" y="1316299"/>
                </a:cubicBezTo>
                <a:cubicBezTo>
                  <a:pt x="9259813" y="1322891"/>
                  <a:pt x="9271009" y="1325829"/>
                  <a:pt x="9282250" y="1325110"/>
                </a:cubicBezTo>
                <a:cubicBezTo>
                  <a:pt x="9287869" y="1324750"/>
                  <a:pt x="9259584" y="1342999"/>
                  <a:pt x="9197396" y="1379856"/>
                </a:cubicBezTo>
                <a:cubicBezTo>
                  <a:pt x="9186074" y="1387887"/>
                  <a:pt x="9152273" y="1397356"/>
                  <a:pt x="9095996" y="1408262"/>
                </a:cubicBezTo>
                <a:cubicBezTo>
                  <a:pt x="9079055" y="1416652"/>
                  <a:pt x="9064860" y="1430346"/>
                  <a:pt x="9053414" y="1449345"/>
                </a:cubicBezTo>
                <a:cubicBezTo>
                  <a:pt x="9053414" y="1449345"/>
                  <a:pt x="9016721" y="1466304"/>
                  <a:pt x="8943335" y="1500225"/>
                </a:cubicBezTo>
                <a:cubicBezTo>
                  <a:pt x="8898171" y="1521380"/>
                  <a:pt x="8861603" y="1527373"/>
                  <a:pt x="8833630" y="1518202"/>
                </a:cubicBezTo>
                <a:cubicBezTo>
                  <a:pt x="8810986" y="1534263"/>
                  <a:pt x="8799642" y="1544122"/>
                  <a:pt x="8799602" y="1547778"/>
                </a:cubicBezTo>
                <a:cubicBezTo>
                  <a:pt x="8872572" y="1550417"/>
                  <a:pt x="8965336" y="1540829"/>
                  <a:pt x="9077892" y="1519017"/>
                </a:cubicBezTo>
                <a:cubicBezTo>
                  <a:pt x="9258007" y="1481922"/>
                  <a:pt x="9350874" y="1463195"/>
                  <a:pt x="9356495" y="1462835"/>
                </a:cubicBezTo>
                <a:lnTo>
                  <a:pt x="9415063" y="1497448"/>
                </a:lnTo>
                <a:cubicBezTo>
                  <a:pt x="9369692" y="1536883"/>
                  <a:pt x="9283683" y="1569784"/>
                  <a:pt x="9157036" y="1596151"/>
                </a:cubicBezTo>
                <a:cubicBezTo>
                  <a:pt x="9030391" y="1622519"/>
                  <a:pt x="8941510" y="1661083"/>
                  <a:pt x="8890393" y="1711845"/>
                </a:cubicBezTo>
                <a:cubicBezTo>
                  <a:pt x="8895972" y="1715141"/>
                  <a:pt x="8907190" y="1716251"/>
                  <a:pt x="8924049" y="1715172"/>
                </a:cubicBezTo>
                <a:cubicBezTo>
                  <a:pt x="8940908" y="1714094"/>
                  <a:pt x="8949317" y="1715382"/>
                  <a:pt x="8949275" y="1719039"/>
                </a:cubicBezTo>
                <a:lnTo>
                  <a:pt x="8974314" y="1739356"/>
                </a:lnTo>
                <a:cubicBezTo>
                  <a:pt x="9087326" y="1677329"/>
                  <a:pt x="9180360" y="1643978"/>
                  <a:pt x="9253413" y="1639305"/>
                </a:cubicBezTo>
                <a:cubicBezTo>
                  <a:pt x="9281344" y="1652131"/>
                  <a:pt x="9309360" y="1657646"/>
                  <a:pt x="9337457" y="1655848"/>
                </a:cubicBezTo>
                <a:cubicBezTo>
                  <a:pt x="9314937" y="1660942"/>
                  <a:pt x="9278224" y="1679730"/>
                  <a:pt x="9227316" y="1712212"/>
                </a:cubicBezTo>
                <a:cubicBezTo>
                  <a:pt x="9277725" y="1723600"/>
                  <a:pt x="9325471" y="1722373"/>
                  <a:pt x="9370552" y="1708529"/>
                </a:cubicBezTo>
                <a:cubicBezTo>
                  <a:pt x="9432491" y="1693608"/>
                  <a:pt x="9469079" y="1685787"/>
                  <a:pt x="9480319" y="1685068"/>
                </a:cubicBezTo>
                <a:cubicBezTo>
                  <a:pt x="9491558" y="1684349"/>
                  <a:pt x="9519531" y="1693520"/>
                  <a:pt x="9564238" y="1712580"/>
                </a:cubicBezTo>
                <a:cubicBezTo>
                  <a:pt x="9608945" y="1731638"/>
                  <a:pt x="9639708" y="1742457"/>
                  <a:pt x="9656525" y="1745035"/>
                </a:cubicBezTo>
                <a:cubicBezTo>
                  <a:pt x="9605783" y="1762893"/>
                  <a:pt x="9523884" y="1804664"/>
                  <a:pt x="9410830" y="1870348"/>
                </a:cubicBezTo>
                <a:cubicBezTo>
                  <a:pt x="9483802" y="1872987"/>
                  <a:pt x="9523200" y="1864986"/>
                  <a:pt x="9529028" y="1846347"/>
                </a:cubicBezTo>
                <a:cubicBezTo>
                  <a:pt x="9500432" y="1892015"/>
                  <a:pt x="9466465" y="1916108"/>
                  <a:pt x="9427130" y="1918624"/>
                </a:cubicBezTo>
                <a:cubicBezTo>
                  <a:pt x="9455226" y="1916826"/>
                  <a:pt x="9415994" y="1910203"/>
                  <a:pt x="9309429" y="1898754"/>
                </a:cubicBezTo>
                <a:cubicBezTo>
                  <a:pt x="9292613" y="1896176"/>
                  <a:pt x="9264495" y="1899802"/>
                  <a:pt x="9225075" y="1909630"/>
                </a:cubicBezTo>
                <a:cubicBezTo>
                  <a:pt x="9247387" y="1922816"/>
                  <a:pt x="9258419" y="1940375"/>
                  <a:pt x="9258169" y="1962311"/>
                </a:cubicBezTo>
                <a:cubicBezTo>
                  <a:pt x="9280648" y="1960873"/>
                  <a:pt x="9318580" y="1958447"/>
                  <a:pt x="9371965" y="1955032"/>
                </a:cubicBezTo>
                <a:cubicBezTo>
                  <a:pt x="9425351" y="1951617"/>
                  <a:pt x="9466092" y="1949011"/>
                  <a:pt x="9494189" y="1947213"/>
                </a:cubicBezTo>
                <a:cubicBezTo>
                  <a:pt x="9505262" y="1961118"/>
                  <a:pt x="9510737" y="1973554"/>
                  <a:pt x="9510613" y="1984521"/>
                </a:cubicBezTo>
                <a:cubicBezTo>
                  <a:pt x="9510197" y="2021081"/>
                  <a:pt x="9395967" y="2066746"/>
                  <a:pt x="9167919" y="2121519"/>
                </a:cubicBezTo>
                <a:cubicBezTo>
                  <a:pt x="8939873" y="2176292"/>
                  <a:pt x="8825557" y="2229270"/>
                  <a:pt x="8824977" y="2280453"/>
                </a:cubicBezTo>
                <a:cubicBezTo>
                  <a:pt x="8824810" y="2295077"/>
                  <a:pt x="8830306" y="2305685"/>
                  <a:pt x="8841462" y="2312278"/>
                </a:cubicBezTo>
                <a:cubicBezTo>
                  <a:pt x="8819068" y="2306403"/>
                  <a:pt x="8802250" y="2303826"/>
                  <a:pt x="8791012" y="2304545"/>
                </a:cubicBezTo>
                <a:cubicBezTo>
                  <a:pt x="8791219" y="2286266"/>
                  <a:pt x="8802748" y="2259956"/>
                  <a:pt x="8825599" y="2225615"/>
                </a:cubicBezTo>
                <a:cubicBezTo>
                  <a:pt x="8820022" y="2222319"/>
                  <a:pt x="8800373" y="2221749"/>
                  <a:pt x="8766657" y="2223906"/>
                </a:cubicBezTo>
                <a:cubicBezTo>
                  <a:pt x="8817233" y="2220670"/>
                  <a:pt x="8718664" y="2247069"/>
                  <a:pt x="8470948" y="2303100"/>
                </a:cubicBezTo>
                <a:cubicBezTo>
                  <a:pt x="8195259" y="2349961"/>
                  <a:pt x="7908559" y="2377433"/>
                  <a:pt x="7610850" y="2385518"/>
                </a:cubicBezTo>
                <a:cubicBezTo>
                  <a:pt x="7498502" y="2389052"/>
                  <a:pt x="7442305" y="2392647"/>
                  <a:pt x="7442265" y="2396302"/>
                </a:cubicBezTo>
                <a:lnTo>
                  <a:pt x="7400428" y="2371580"/>
                </a:lnTo>
                <a:cubicBezTo>
                  <a:pt x="7360926" y="2388720"/>
                  <a:pt x="7321506" y="2398548"/>
                  <a:pt x="7282170" y="2401064"/>
                </a:cubicBezTo>
                <a:cubicBezTo>
                  <a:pt x="7259527" y="2417125"/>
                  <a:pt x="7248121" y="2432467"/>
                  <a:pt x="7247955" y="2447091"/>
                </a:cubicBezTo>
                <a:cubicBezTo>
                  <a:pt x="7253574" y="2446732"/>
                  <a:pt x="7270412" y="2447481"/>
                  <a:pt x="7298468" y="2449340"/>
                </a:cubicBezTo>
                <a:cubicBezTo>
                  <a:pt x="7326524" y="2451198"/>
                  <a:pt x="7340490" y="2457611"/>
                  <a:pt x="7340366" y="2468579"/>
                </a:cubicBezTo>
                <a:cubicBezTo>
                  <a:pt x="7340282" y="2475890"/>
                  <a:pt x="7337441" y="2478812"/>
                  <a:pt x="7331844" y="2477344"/>
                </a:cubicBezTo>
                <a:cubicBezTo>
                  <a:pt x="7326243" y="2475876"/>
                  <a:pt x="7323382" y="2480624"/>
                  <a:pt x="7323259" y="2491592"/>
                </a:cubicBezTo>
                <a:cubicBezTo>
                  <a:pt x="7323176" y="2498904"/>
                  <a:pt x="7328753" y="2502201"/>
                  <a:pt x="7339992" y="2501482"/>
                </a:cubicBezTo>
                <a:cubicBezTo>
                  <a:pt x="7239006" y="2493329"/>
                  <a:pt x="7188700" y="2472801"/>
                  <a:pt x="7189075" y="2439898"/>
                </a:cubicBezTo>
                <a:cubicBezTo>
                  <a:pt x="7189198" y="2428931"/>
                  <a:pt x="7193497" y="2421349"/>
                  <a:pt x="7201968" y="2417153"/>
                </a:cubicBezTo>
                <a:cubicBezTo>
                  <a:pt x="7210437" y="2412958"/>
                  <a:pt x="7214694" y="2409033"/>
                  <a:pt x="7214736" y="2405377"/>
                </a:cubicBezTo>
                <a:cubicBezTo>
                  <a:pt x="7198001" y="2395488"/>
                  <a:pt x="7147468" y="2395068"/>
                  <a:pt x="7063134" y="2404116"/>
                </a:cubicBezTo>
                <a:cubicBezTo>
                  <a:pt x="6995699" y="2408428"/>
                  <a:pt x="6959379" y="2392486"/>
                  <a:pt x="6954176" y="2356287"/>
                </a:cubicBezTo>
                <a:cubicBezTo>
                  <a:pt x="6954217" y="2352631"/>
                  <a:pt x="6962750" y="2342952"/>
                  <a:pt x="6979774" y="2327250"/>
                </a:cubicBezTo>
                <a:cubicBezTo>
                  <a:pt x="7007789" y="2332765"/>
                  <a:pt x="7044087" y="2350535"/>
                  <a:pt x="7088669" y="2380563"/>
                </a:cubicBezTo>
                <a:cubicBezTo>
                  <a:pt x="7099950" y="2376188"/>
                  <a:pt x="7147840" y="2362164"/>
                  <a:pt x="7232341" y="2338493"/>
                </a:cubicBezTo>
                <a:cubicBezTo>
                  <a:pt x="7209946" y="2332619"/>
                  <a:pt x="7190402" y="2322910"/>
                  <a:pt x="7173709" y="2309365"/>
                </a:cubicBezTo>
                <a:cubicBezTo>
                  <a:pt x="7162513" y="2306427"/>
                  <a:pt x="7123196" y="2307116"/>
                  <a:pt x="7055762" y="2311430"/>
                </a:cubicBezTo>
                <a:cubicBezTo>
                  <a:pt x="7089478" y="2309273"/>
                  <a:pt x="7019153" y="2321078"/>
                  <a:pt x="6844782" y="2346845"/>
                </a:cubicBezTo>
                <a:cubicBezTo>
                  <a:pt x="6839203" y="2343549"/>
                  <a:pt x="6830754" y="2345916"/>
                  <a:pt x="6819431" y="2353946"/>
                </a:cubicBezTo>
                <a:cubicBezTo>
                  <a:pt x="6836207" y="2360179"/>
                  <a:pt x="6861328" y="2373186"/>
                  <a:pt x="6894797" y="2392964"/>
                </a:cubicBezTo>
                <a:cubicBezTo>
                  <a:pt x="6816331" y="2379718"/>
                  <a:pt x="6754537" y="2381844"/>
                  <a:pt x="6709415" y="2399342"/>
                </a:cubicBezTo>
                <a:cubicBezTo>
                  <a:pt x="6720530" y="2409592"/>
                  <a:pt x="6751292" y="2420410"/>
                  <a:pt x="6801701" y="2431798"/>
                </a:cubicBezTo>
                <a:cubicBezTo>
                  <a:pt x="6748419" y="2426074"/>
                  <a:pt x="6702137" y="2422185"/>
                  <a:pt x="6662852" y="2420132"/>
                </a:cubicBezTo>
                <a:lnTo>
                  <a:pt x="6627984" y="2419025"/>
                </a:lnTo>
                <a:lnTo>
                  <a:pt x="6667394" y="2391072"/>
                </a:lnTo>
                <a:cubicBezTo>
                  <a:pt x="6639420" y="2381901"/>
                  <a:pt x="6569258" y="2379082"/>
                  <a:pt x="6456910" y="2382616"/>
                </a:cubicBezTo>
                <a:cubicBezTo>
                  <a:pt x="6451414" y="2372008"/>
                  <a:pt x="6437531" y="2358284"/>
                  <a:pt x="6415261" y="2341442"/>
                </a:cubicBezTo>
                <a:cubicBezTo>
                  <a:pt x="6319813" y="2340241"/>
                  <a:pt x="6173829" y="2338620"/>
                  <a:pt x="5977312" y="2336578"/>
                </a:cubicBezTo>
                <a:cubicBezTo>
                  <a:pt x="5730137" y="2345083"/>
                  <a:pt x="5441084" y="2332520"/>
                  <a:pt x="5110154" y="2298891"/>
                </a:cubicBezTo>
                <a:cubicBezTo>
                  <a:pt x="4835337" y="2268979"/>
                  <a:pt x="4560520" y="2239066"/>
                  <a:pt x="4285702" y="2209155"/>
                </a:cubicBezTo>
                <a:cubicBezTo>
                  <a:pt x="4274381" y="2217185"/>
                  <a:pt x="4275590" y="2234461"/>
                  <a:pt x="4289326" y="2260982"/>
                </a:cubicBezTo>
                <a:cubicBezTo>
                  <a:pt x="4303064" y="2287502"/>
                  <a:pt x="4315511" y="2304058"/>
                  <a:pt x="4326667" y="2310651"/>
                </a:cubicBezTo>
                <a:cubicBezTo>
                  <a:pt x="4305530" y="2317483"/>
                  <a:pt x="4282700" y="2334699"/>
                  <a:pt x="4258169" y="2362296"/>
                </a:cubicBezTo>
                <a:lnTo>
                  <a:pt x="4235183" y="2390745"/>
                </a:lnTo>
                <a:lnTo>
                  <a:pt x="4231013" y="2389378"/>
                </a:lnTo>
                <a:cubicBezTo>
                  <a:pt x="4221211" y="2387266"/>
                  <a:pt x="4202290" y="2384365"/>
                  <a:pt x="4174255" y="2380679"/>
                </a:cubicBezTo>
                <a:cubicBezTo>
                  <a:pt x="4157355" y="2385413"/>
                  <a:pt x="4137769" y="2379360"/>
                  <a:pt x="4115499" y="2362517"/>
                </a:cubicBezTo>
                <a:cubicBezTo>
                  <a:pt x="4104093" y="2377861"/>
                  <a:pt x="4092709" y="2391375"/>
                  <a:pt x="4081346" y="2403062"/>
                </a:cubicBezTo>
                <a:cubicBezTo>
                  <a:pt x="4058619" y="2426434"/>
                  <a:pt x="4052750" y="2448729"/>
                  <a:pt x="4063741" y="2469946"/>
                </a:cubicBezTo>
                <a:lnTo>
                  <a:pt x="4021096" y="2516512"/>
                </a:lnTo>
                <a:cubicBezTo>
                  <a:pt x="4009857" y="2517231"/>
                  <a:pt x="3998618" y="2517951"/>
                  <a:pt x="3987379" y="2518670"/>
                </a:cubicBezTo>
                <a:lnTo>
                  <a:pt x="3986445" y="2600926"/>
                </a:lnTo>
                <a:cubicBezTo>
                  <a:pt x="3980826" y="2601286"/>
                  <a:pt x="3966860" y="2594873"/>
                  <a:pt x="3944548" y="2581688"/>
                </a:cubicBezTo>
                <a:cubicBezTo>
                  <a:pt x="3922111" y="2579469"/>
                  <a:pt x="3899487" y="2593703"/>
                  <a:pt x="3876678" y="2624388"/>
                </a:cubicBezTo>
                <a:cubicBezTo>
                  <a:pt x="3915725" y="2647462"/>
                  <a:pt x="3935247" y="2659000"/>
                  <a:pt x="3935247" y="2659000"/>
                </a:cubicBezTo>
                <a:cubicBezTo>
                  <a:pt x="3935165" y="2666311"/>
                  <a:pt x="3929441" y="2675811"/>
                  <a:pt x="3918078" y="2687497"/>
                </a:cubicBezTo>
                <a:cubicBezTo>
                  <a:pt x="3940389" y="2700683"/>
                  <a:pt x="3971214" y="2706018"/>
                  <a:pt x="4010550" y="2703501"/>
                </a:cubicBezTo>
                <a:cubicBezTo>
                  <a:pt x="3965470" y="2717345"/>
                  <a:pt x="3931794" y="2715846"/>
                  <a:pt x="3909524" y="2699004"/>
                </a:cubicBezTo>
                <a:cubicBezTo>
                  <a:pt x="3898243" y="2703379"/>
                  <a:pt x="3892561" y="2709222"/>
                  <a:pt x="3892478" y="2716534"/>
                </a:cubicBezTo>
                <a:cubicBezTo>
                  <a:pt x="3829138" y="2669441"/>
                  <a:pt x="3776235" y="2649650"/>
                  <a:pt x="3733771" y="2657162"/>
                </a:cubicBezTo>
                <a:lnTo>
                  <a:pt x="3732232" y="2657590"/>
                </a:lnTo>
                <a:lnTo>
                  <a:pt x="3745823" y="2650568"/>
                </a:lnTo>
                <a:cubicBezTo>
                  <a:pt x="3757133" y="2643452"/>
                  <a:pt x="3769886" y="2633046"/>
                  <a:pt x="3784080" y="2619352"/>
                </a:cubicBezTo>
                <a:cubicBezTo>
                  <a:pt x="3700742" y="2540658"/>
                  <a:pt x="3659052" y="2503140"/>
                  <a:pt x="3659010" y="2506795"/>
                </a:cubicBezTo>
                <a:cubicBezTo>
                  <a:pt x="3659716" y="2444645"/>
                  <a:pt x="3671495" y="2396400"/>
                  <a:pt x="3694346" y="2362059"/>
                </a:cubicBezTo>
                <a:cubicBezTo>
                  <a:pt x="3655342" y="2335329"/>
                  <a:pt x="3616170" y="2323221"/>
                  <a:pt x="3576835" y="2325737"/>
                </a:cubicBezTo>
                <a:cubicBezTo>
                  <a:pt x="3565595" y="2326457"/>
                  <a:pt x="3531671" y="2346892"/>
                  <a:pt x="3475060" y="2387047"/>
                </a:cubicBezTo>
                <a:cubicBezTo>
                  <a:pt x="3502908" y="2407184"/>
                  <a:pt x="3544723" y="2433735"/>
                  <a:pt x="3600503" y="2466699"/>
                </a:cubicBezTo>
                <a:cubicBezTo>
                  <a:pt x="3572239" y="2483120"/>
                  <a:pt x="3558046" y="2496814"/>
                  <a:pt x="3557921" y="2507782"/>
                </a:cubicBezTo>
                <a:cubicBezTo>
                  <a:pt x="3473795" y="2498550"/>
                  <a:pt x="3414997" y="2484046"/>
                  <a:pt x="3381530" y="2464267"/>
                </a:cubicBezTo>
                <a:cubicBezTo>
                  <a:pt x="3375951" y="2460971"/>
                  <a:pt x="3367584" y="2456026"/>
                  <a:pt x="3356428" y="2449433"/>
                </a:cubicBezTo>
                <a:cubicBezTo>
                  <a:pt x="3333825" y="2461839"/>
                  <a:pt x="3316904" y="2468401"/>
                  <a:pt x="3305665" y="2469120"/>
                </a:cubicBezTo>
                <a:cubicBezTo>
                  <a:pt x="3316987" y="2461089"/>
                  <a:pt x="3342463" y="2443020"/>
                  <a:pt x="3382090" y="2414913"/>
                </a:cubicBezTo>
                <a:cubicBezTo>
                  <a:pt x="3354366" y="2383807"/>
                  <a:pt x="3340730" y="2348147"/>
                  <a:pt x="3341187" y="2307932"/>
                </a:cubicBezTo>
                <a:lnTo>
                  <a:pt x="3341499" y="2280514"/>
                </a:lnTo>
                <a:cubicBezTo>
                  <a:pt x="3313526" y="2271343"/>
                  <a:pt x="3285532" y="2264001"/>
                  <a:pt x="3257517" y="2258487"/>
                </a:cubicBezTo>
                <a:cubicBezTo>
                  <a:pt x="3212685" y="2250394"/>
                  <a:pt x="3190187" y="2253660"/>
                  <a:pt x="3190020" y="2268284"/>
                </a:cubicBezTo>
                <a:cubicBezTo>
                  <a:pt x="3184401" y="2268643"/>
                  <a:pt x="3164805" y="2263504"/>
                  <a:pt x="3131234" y="2252865"/>
                </a:cubicBezTo>
                <a:cubicBezTo>
                  <a:pt x="3097662" y="2242227"/>
                  <a:pt x="3069637" y="2237626"/>
                  <a:pt x="3047159" y="2239064"/>
                </a:cubicBezTo>
                <a:cubicBezTo>
                  <a:pt x="3019061" y="2240861"/>
                  <a:pt x="2999351" y="2245775"/>
                  <a:pt x="2988029" y="2253806"/>
                </a:cubicBezTo>
                <a:cubicBezTo>
                  <a:pt x="2987988" y="2257462"/>
                  <a:pt x="2997759" y="2262316"/>
                  <a:pt x="3017345" y="2268370"/>
                </a:cubicBezTo>
                <a:cubicBezTo>
                  <a:pt x="3036931" y="2274423"/>
                  <a:pt x="3052342" y="2277091"/>
                  <a:pt x="3063581" y="2276372"/>
                </a:cubicBezTo>
                <a:cubicBezTo>
                  <a:pt x="3040938" y="2292434"/>
                  <a:pt x="3023996" y="2300824"/>
                  <a:pt x="3012757" y="2301543"/>
                </a:cubicBezTo>
                <a:cubicBezTo>
                  <a:pt x="2973420" y="2304059"/>
                  <a:pt x="2928692" y="2286828"/>
                  <a:pt x="2878573" y="2249848"/>
                </a:cubicBezTo>
                <a:cubicBezTo>
                  <a:pt x="2884235" y="2245833"/>
                  <a:pt x="2898262" y="2246762"/>
                  <a:pt x="2920657" y="2252636"/>
                </a:cubicBezTo>
                <a:cubicBezTo>
                  <a:pt x="2943094" y="2254854"/>
                  <a:pt x="2959952" y="2253775"/>
                  <a:pt x="2971233" y="2249401"/>
                </a:cubicBezTo>
                <a:cubicBezTo>
                  <a:pt x="2954623" y="2228544"/>
                  <a:pt x="2915618" y="2201813"/>
                  <a:pt x="2854219" y="2169209"/>
                </a:cubicBezTo>
                <a:lnTo>
                  <a:pt x="2845354" y="2208134"/>
                </a:lnTo>
                <a:lnTo>
                  <a:pt x="2820066" y="2209752"/>
                </a:lnTo>
                <a:cubicBezTo>
                  <a:pt x="2780771" y="2208612"/>
                  <a:pt x="2755505" y="2208402"/>
                  <a:pt x="2744265" y="2209121"/>
                </a:cubicBezTo>
                <a:cubicBezTo>
                  <a:pt x="2704929" y="2211638"/>
                  <a:pt x="2670942" y="2237557"/>
                  <a:pt x="2642305" y="2286881"/>
                </a:cubicBezTo>
                <a:cubicBezTo>
                  <a:pt x="2631232" y="2272977"/>
                  <a:pt x="2611813" y="2252299"/>
                  <a:pt x="2584046" y="2224850"/>
                </a:cubicBezTo>
                <a:cubicBezTo>
                  <a:pt x="2612144" y="2223053"/>
                  <a:pt x="2637516" y="2214123"/>
                  <a:pt x="2660160" y="2198061"/>
                </a:cubicBezTo>
                <a:cubicBezTo>
                  <a:pt x="2598552" y="2183737"/>
                  <a:pt x="2568018" y="2152811"/>
                  <a:pt x="2568558" y="2105285"/>
                </a:cubicBezTo>
                <a:cubicBezTo>
                  <a:pt x="2568640" y="2097973"/>
                  <a:pt x="2585686" y="2080443"/>
                  <a:pt x="2619693" y="2052695"/>
                </a:cubicBezTo>
                <a:cubicBezTo>
                  <a:pt x="2597341" y="2043164"/>
                  <a:pt x="2561052" y="2024480"/>
                  <a:pt x="2510829" y="1996641"/>
                </a:cubicBezTo>
                <a:cubicBezTo>
                  <a:pt x="2460606" y="1968801"/>
                  <a:pt x="2435702" y="1936602"/>
                  <a:pt x="2436117" y="1900042"/>
                </a:cubicBezTo>
                <a:cubicBezTo>
                  <a:pt x="2436242" y="1889075"/>
                  <a:pt x="2439114" y="1883412"/>
                  <a:pt x="2444734" y="1883052"/>
                </a:cubicBezTo>
                <a:cubicBezTo>
                  <a:pt x="2450353" y="1882692"/>
                  <a:pt x="2453225" y="1877028"/>
                  <a:pt x="2453350" y="1866061"/>
                </a:cubicBezTo>
                <a:cubicBezTo>
                  <a:pt x="2453515" y="1851438"/>
                  <a:pt x="2425604" y="1836784"/>
                  <a:pt x="2369616" y="1822099"/>
                </a:cubicBezTo>
                <a:cubicBezTo>
                  <a:pt x="2369658" y="1818443"/>
                  <a:pt x="2372551" y="1810951"/>
                  <a:pt x="2378295" y="1799625"/>
                </a:cubicBezTo>
                <a:cubicBezTo>
                  <a:pt x="2384039" y="1788298"/>
                  <a:pt x="2386973" y="1777150"/>
                  <a:pt x="2387098" y="1766183"/>
                </a:cubicBezTo>
                <a:cubicBezTo>
                  <a:pt x="2387014" y="1773494"/>
                  <a:pt x="2367699" y="1743677"/>
                  <a:pt x="2329151" y="1676732"/>
                </a:cubicBezTo>
                <a:cubicBezTo>
                  <a:pt x="2312293" y="1677811"/>
                  <a:pt x="2303718" y="1691145"/>
                  <a:pt x="2303427" y="1716736"/>
                </a:cubicBezTo>
                <a:cubicBezTo>
                  <a:pt x="2292271" y="1710143"/>
                  <a:pt x="2264173" y="1711941"/>
                  <a:pt x="2219134" y="1722129"/>
                </a:cubicBezTo>
                <a:cubicBezTo>
                  <a:pt x="2174137" y="1728660"/>
                  <a:pt x="2143105" y="1741605"/>
                  <a:pt x="2126039" y="1760962"/>
                </a:cubicBezTo>
                <a:cubicBezTo>
                  <a:pt x="2148351" y="1774148"/>
                  <a:pt x="2159507" y="1780741"/>
                  <a:pt x="2159507" y="1780741"/>
                </a:cubicBezTo>
                <a:cubicBezTo>
                  <a:pt x="2159424" y="1788053"/>
                  <a:pt x="2153701" y="1797551"/>
                  <a:pt x="2142337" y="1809238"/>
                </a:cubicBezTo>
                <a:cubicBezTo>
                  <a:pt x="2147914" y="1812535"/>
                  <a:pt x="2159101" y="1816386"/>
                  <a:pt x="2175899" y="1820792"/>
                </a:cubicBezTo>
                <a:cubicBezTo>
                  <a:pt x="2192694" y="1825196"/>
                  <a:pt x="2203882" y="1829048"/>
                  <a:pt x="2209461" y="1832344"/>
                </a:cubicBezTo>
                <a:cubicBezTo>
                  <a:pt x="2243426" y="1808251"/>
                  <a:pt x="2274459" y="1795307"/>
                  <a:pt x="2302555" y="1793509"/>
                </a:cubicBezTo>
                <a:cubicBezTo>
                  <a:pt x="2274292" y="1809930"/>
                  <a:pt x="2240327" y="1834023"/>
                  <a:pt x="2200657" y="1865786"/>
                </a:cubicBezTo>
                <a:cubicBezTo>
                  <a:pt x="2234250" y="1874596"/>
                  <a:pt x="2273297" y="1897672"/>
                  <a:pt x="2317796" y="1935011"/>
                </a:cubicBezTo>
                <a:cubicBezTo>
                  <a:pt x="2346267" y="1900310"/>
                  <a:pt x="2357775" y="1875828"/>
                  <a:pt x="2352321" y="1861564"/>
                </a:cubicBezTo>
                <a:cubicBezTo>
                  <a:pt x="2352114" y="1879844"/>
                  <a:pt x="2368869" y="1887905"/>
                  <a:pt x="2402587" y="1885748"/>
                </a:cubicBezTo>
                <a:cubicBezTo>
                  <a:pt x="2374323" y="1902169"/>
                  <a:pt x="2360128" y="1915863"/>
                  <a:pt x="2360005" y="1926830"/>
                </a:cubicBezTo>
                <a:cubicBezTo>
                  <a:pt x="2359881" y="1937798"/>
                  <a:pt x="2362585" y="1946758"/>
                  <a:pt x="2368122" y="1953711"/>
                </a:cubicBezTo>
                <a:cubicBezTo>
                  <a:pt x="2373659" y="1960663"/>
                  <a:pt x="2376406" y="1965967"/>
                  <a:pt x="2376366" y="1969623"/>
                </a:cubicBezTo>
                <a:lnTo>
                  <a:pt x="2334529" y="1944900"/>
                </a:lnTo>
                <a:cubicBezTo>
                  <a:pt x="2312052" y="1946338"/>
                  <a:pt x="2300667" y="1959852"/>
                  <a:pt x="2300376" y="1985443"/>
                </a:cubicBezTo>
                <a:cubicBezTo>
                  <a:pt x="2294799" y="1982147"/>
                  <a:pt x="2285006" y="1979120"/>
                  <a:pt x="2270998" y="1976363"/>
                </a:cubicBezTo>
                <a:cubicBezTo>
                  <a:pt x="2256992" y="1973606"/>
                  <a:pt x="2247219" y="1968751"/>
                  <a:pt x="2241684" y="1961799"/>
                </a:cubicBezTo>
                <a:cubicBezTo>
                  <a:pt x="2235980" y="1969471"/>
                  <a:pt x="2233068" y="1978789"/>
                  <a:pt x="2232943" y="1989757"/>
                </a:cubicBezTo>
                <a:cubicBezTo>
                  <a:pt x="2232891" y="1994327"/>
                  <a:pt x="2233372" y="1998292"/>
                  <a:pt x="2234387" y="2001651"/>
                </a:cubicBezTo>
                <a:lnTo>
                  <a:pt x="2238480" y="2008936"/>
                </a:lnTo>
                <a:lnTo>
                  <a:pt x="2221707" y="2005546"/>
                </a:lnTo>
                <a:cubicBezTo>
                  <a:pt x="2210851" y="2003499"/>
                  <a:pt x="2197718" y="2001143"/>
                  <a:pt x="2182305" y="1998476"/>
                </a:cubicBezTo>
                <a:cubicBezTo>
                  <a:pt x="2133431" y="1851820"/>
                  <a:pt x="2109056" y="1773008"/>
                  <a:pt x="2109179" y="1762041"/>
                </a:cubicBezTo>
                <a:cubicBezTo>
                  <a:pt x="2109511" y="1732794"/>
                  <a:pt x="2122654" y="1688115"/>
                  <a:pt x="2148605" y="1628003"/>
                </a:cubicBezTo>
                <a:cubicBezTo>
                  <a:pt x="2174557" y="1567892"/>
                  <a:pt x="2198813" y="1533460"/>
                  <a:pt x="2221375" y="1524711"/>
                </a:cubicBezTo>
                <a:cubicBezTo>
                  <a:pt x="2199063" y="1511525"/>
                  <a:pt x="2176564" y="1514791"/>
                  <a:pt x="2153879" y="1534509"/>
                </a:cubicBezTo>
                <a:lnTo>
                  <a:pt x="2217432" y="1419749"/>
                </a:lnTo>
                <a:lnTo>
                  <a:pt x="2217206" y="1419641"/>
                </a:lnTo>
                <a:cubicBezTo>
                  <a:pt x="2194807" y="1422402"/>
                  <a:pt x="2183843" y="1425586"/>
                  <a:pt x="2184311" y="1429195"/>
                </a:cubicBezTo>
                <a:cubicBezTo>
                  <a:pt x="2184782" y="1432803"/>
                  <a:pt x="2182451" y="1436756"/>
                  <a:pt x="2177319" y="1441056"/>
                </a:cubicBezTo>
                <a:cubicBezTo>
                  <a:pt x="2121320" y="1447958"/>
                  <a:pt x="2035222" y="1464070"/>
                  <a:pt x="1919032" y="1489389"/>
                </a:cubicBezTo>
                <a:cubicBezTo>
                  <a:pt x="1874230" y="1494911"/>
                  <a:pt x="1807734" y="1508607"/>
                  <a:pt x="1719541" y="1530475"/>
                </a:cubicBezTo>
                <a:cubicBezTo>
                  <a:pt x="1715350" y="1541990"/>
                  <a:pt x="1697628" y="1558838"/>
                  <a:pt x="1666375" y="1581019"/>
                </a:cubicBezTo>
                <a:cubicBezTo>
                  <a:pt x="1637905" y="1580863"/>
                  <a:pt x="1595201" y="1580628"/>
                  <a:pt x="1538262" y="1580314"/>
                </a:cubicBezTo>
                <a:cubicBezTo>
                  <a:pt x="1418347" y="1620756"/>
                  <a:pt x="1238709" y="1683225"/>
                  <a:pt x="999350" y="1767719"/>
                </a:cubicBezTo>
                <a:cubicBezTo>
                  <a:pt x="769748" y="1796019"/>
                  <a:pt x="546704" y="1852840"/>
                  <a:pt x="330213" y="1938179"/>
                </a:cubicBezTo>
                <a:cubicBezTo>
                  <a:pt x="381051" y="1891588"/>
                  <a:pt x="427693" y="1856512"/>
                  <a:pt x="470147" y="1832948"/>
                </a:cubicBezTo>
                <a:cubicBezTo>
                  <a:pt x="467347" y="1833294"/>
                  <a:pt x="462971" y="1832460"/>
                  <a:pt x="457018" y="1830443"/>
                </a:cubicBezTo>
                <a:lnTo>
                  <a:pt x="439748" y="1823111"/>
                </a:lnTo>
                <a:lnTo>
                  <a:pt x="432861" y="1825173"/>
                </a:lnTo>
                <a:cubicBezTo>
                  <a:pt x="420380" y="1827627"/>
                  <a:pt x="395938" y="1831098"/>
                  <a:pt x="359539" y="1835585"/>
                </a:cubicBezTo>
                <a:cubicBezTo>
                  <a:pt x="421573" y="1787613"/>
                  <a:pt x="458411" y="1742746"/>
                  <a:pt x="470048" y="1700987"/>
                </a:cubicBezTo>
                <a:cubicBezTo>
                  <a:pt x="457909" y="1695151"/>
                  <a:pt x="446238" y="1692924"/>
                  <a:pt x="435037" y="1694305"/>
                </a:cubicBezTo>
                <a:cubicBezTo>
                  <a:pt x="429438" y="1694995"/>
                  <a:pt x="455325" y="1675308"/>
                  <a:pt x="512702" y="1635242"/>
                </a:cubicBezTo>
                <a:cubicBezTo>
                  <a:pt x="522962" y="1626645"/>
                  <a:pt x="555623" y="1615287"/>
                  <a:pt x="610687" y="1601167"/>
                </a:cubicBezTo>
                <a:cubicBezTo>
                  <a:pt x="626546" y="1591881"/>
                  <a:pt x="638904" y="1577528"/>
                  <a:pt x="647758" y="1558106"/>
                </a:cubicBezTo>
                <a:cubicBezTo>
                  <a:pt x="647758" y="1558106"/>
                  <a:pt x="682280" y="1539188"/>
                  <a:pt x="751324" y="1501350"/>
                </a:cubicBezTo>
                <a:cubicBezTo>
                  <a:pt x="793778" y="1477786"/>
                  <a:pt x="829708" y="1469691"/>
                  <a:pt x="859117" y="1477065"/>
                </a:cubicBezTo>
                <a:cubicBezTo>
                  <a:pt x="879639" y="1459871"/>
                  <a:pt x="889665" y="1449472"/>
                  <a:pt x="889195" y="1445862"/>
                </a:cubicBezTo>
                <a:cubicBezTo>
                  <a:pt x="815456" y="1447619"/>
                  <a:pt x="723524" y="1462617"/>
                  <a:pt x="613402" y="1490855"/>
                </a:cubicBezTo>
                <a:cubicBezTo>
                  <a:pt x="437488" y="1538201"/>
                  <a:pt x="346730" y="1562218"/>
                  <a:pt x="341132" y="1562909"/>
                </a:cubicBezTo>
                <a:lnTo>
                  <a:pt x="277400" y="1532272"/>
                </a:lnTo>
                <a:cubicBezTo>
                  <a:pt x="317506" y="1490668"/>
                  <a:pt x="399385" y="1453082"/>
                  <a:pt x="523039" y="1419510"/>
                </a:cubicBezTo>
                <a:cubicBezTo>
                  <a:pt x="646693" y="1385939"/>
                  <a:pt x="730669" y="1342593"/>
                  <a:pt x="774966" y="1289476"/>
                </a:cubicBezTo>
                <a:cubicBezTo>
                  <a:pt x="768897" y="1286559"/>
                  <a:pt x="757462" y="1286135"/>
                  <a:pt x="740662" y="1288206"/>
                </a:cubicBezTo>
                <a:cubicBezTo>
                  <a:pt x="723862" y="1290277"/>
                  <a:pt x="715226" y="1289507"/>
                  <a:pt x="714758" y="1285901"/>
                </a:cubicBezTo>
                <a:lnTo>
                  <a:pt x="686740" y="1267358"/>
                </a:lnTo>
                <a:cubicBezTo>
                  <a:pt x="581784" y="1335284"/>
                  <a:pt x="492901" y="1373735"/>
                  <a:pt x="420101" y="1382708"/>
                </a:cubicBezTo>
                <a:cubicBezTo>
                  <a:pt x="390224" y="1371727"/>
                  <a:pt x="361285" y="1367963"/>
                  <a:pt x="333285" y="1371413"/>
                </a:cubicBezTo>
                <a:cubicBezTo>
                  <a:pt x="355215" y="1365044"/>
                  <a:pt x="389504" y="1344321"/>
                  <a:pt x="436148" y="1309244"/>
                </a:cubicBezTo>
                <a:cubicBezTo>
                  <a:pt x="383869" y="1301024"/>
                  <a:pt x="336034" y="1305089"/>
                  <a:pt x="292644" y="1321434"/>
                </a:cubicBezTo>
                <a:cubicBezTo>
                  <a:pt x="232452" y="1339852"/>
                  <a:pt x="196755" y="1349750"/>
                  <a:pt x="185556" y="1351132"/>
                </a:cubicBezTo>
                <a:cubicBezTo>
                  <a:pt x="174355" y="1352511"/>
                  <a:pt x="144947" y="1345139"/>
                  <a:pt x="97330" y="1329012"/>
                </a:cubicBezTo>
                <a:cubicBezTo>
                  <a:pt x="49713" y="1312885"/>
                  <a:pt x="17269" y="1304054"/>
                  <a:pt x="0" y="1302518"/>
                </a:cubicBezTo>
                <a:cubicBezTo>
                  <a:pt x="48522" y="1281872"/>
                  <a:pt x="125028" y="1235783"/>
                  <a:pt x="229519" y="1164249"/>
                </a:cubicBezTo>
                <a:cubicBezTo>
                  <a:pt x="155779" y="1166006"/>
                  <a:pt x="117283" y="1176249"/>
                  <a:pt x="114028" y="1194979"/>
                </a:cubicBezTo>
                <a:cubicBezTo>
                  <a:pt x="136395" y="1148231"/>
                  <a:pt x="167180" y="1122442"/>
                  <a:pt x="206382" y="1117610"/>
                </a:cubicBezTo>
                <a:cubicBezTo>
                  <a:pt x="178379" y="1121060"/>
                  <a:pt x="218754" y="1125249"/>
                  <a:pt x="327501" y="1130174"/>
                </a:cubicBezTo>
                <a:cubicBezTo>
                  <a:pt x="344772" y="1131712"/>
                  <a:pt x="372538" y="1126456"/>
                  <a:pt x="410799" y="1114408"/>
                </a:cubicBezTo>
                <a:cubicBezTo>
                  <a:pt x="386521" y="1102736"/>
                  <a:pt x="372974" y="1086078"/>
                  <a:pt x="370155" y="1064429"/>
                </a:cubicBezTo>
                <a:cubicBezTo>
                  <a:pt x="347755" y="1067190"/>
                  <a:pt x="309955" y="1071850"/>
                  <a:pt x="256754" y="1078408"/>
                </a:cubicBezTo>
                <a:cubicBezTo>
                  <a:pt x="203555" y="1084965"/>
                  <a:pt x="162954" y="1089969"/>
                  <a:pt x="134955" y="1093421"/>
                </a:cubicBezTo>
                <a:cubicBezTo>
                  <a:pt x="121878" y="1080368"/>
                  <a:pt x="114634" y="1068432"/>
                  <a:pt x="113226" y="1057607"/>
                </a:cubicBezTo>
                <a:cubicBezTo>
                  <a:pt x="108532" y="1021525"/>
                  <a:pt x="217004" y="969664"/>
                  <a:pt x="438639" y="902018"/>
                </a:cubicBezTo>
                <a:cubicBezTo>
                  <a:pt x="660278" y="834374"/>
                  <a:pt x="767810" y="775293"/>
                  <a:pt x="761237" y="724780"/>
                </a:cubicBezTo>
                <a:cubicBezTo>
                  <a:pt x="759360" y="710349"/>
                  <a:pt x="752352" y="700215"/>
                  <a:pt x="740214" y="694379"/>
                </a:cubicBezTo>
                <a:cubicBezTo>
                  <a:pt x="763553" y="698833"/>
                  <a:pt x="780822" y="700371"/>
                  <a:pt x="792021" y="698990"/>
                </a:cubicBezTo>
                <a:cubicBezTo>
                  <a:pt x="794369" y="717031"/>
                  <a:pt x="786457" y="743668"/>
                  <a:pt x="768280" y="778902"/>
                </a:cubicBezTo>
                <a:cubicBezTo>
                  <a:pt x="774351" y="781819"/>
                  <a:pt x="794184" y="781208"/>
                  <a:pt x="827784" y="777067"/>
                </a:cubicBezTo>
                <a:cubicBezTo>
                  <a:pt x="777384" y="783279"/>
                  <a:pt x="872803" y="751354"/>
                  <a:pt x="1114041" y="681293"/>
                </a:cubicBezTo>
                <a:cubicBezTo>
                  <a:pt x="1384686" y="618606"/>
                  <a:pt x="1669116" y="574381"/>
                  <a:pt x="1967325" y="548622"/>
                </a:cubicBezTo>
                <a:cubicBezTo>
                  <a:pt x="2079796" y="538424"/>
                  <a:pt x="2135793" y="531521"/>
                  <a:pt x="2135326" y="527914"/>
                </a:cubicBezTo>
                <a:lnTo>
                  <a:pt x="2180846" y="549796"/>
                </a:lnTo>
                <a:cubicBezTo>
                  <a:pt x="2218169" y="530532"/>
                  <a:pt x="2256431" y="518484"/>
                  <a:pt x="2295630" y="513652"/>
                </a:cubicBezTo>
                <a:cubicBezTo>
                  <a:pt x="2316155" y="496459"/>
                  <a:pt x="2325474" y="480646"/>
                  <a:pt x="2323597" y="466213"/>
                </a:cubicBezTo>
                <a:cubicBezTo>
                  <a:pt x="2317997" y="466904"/>
                  <a:pt x="2300962" y="467171"/>
                  <a:pt x="2272493" y="467014"/>
                </a:cubicBezTo>
                <a:cubicBezTo>
                  <a:pt x="2244025" y="466858"/>
                  <a:pt x="2229083" y="461367"/>
                  <a:pt x="2227676" y="450542"/>
                </a:cubicBezTo>
                <a:cubicBezTo>
                  <a:pt x="2226738" y="443326"/>
                  <a:pt x="2229186" y="440275"/>
                  <a:pt x="2235021" y="441390"/>
                </a:cubicBezTo>
                <a:cubicBezTo>
                  <a:pt x="2240853" y="442504"/>
                  <a:pt x="2243069" y="437647"/>
                  <a:pt x="2241660" y="426824"/>
                </a:cubicBezTo>
                <a:cubicBezTo>
                  <a:pt x="2240721" y="419608"/>
                  <a:pt x="2234651" y="416689"/>
                  <a:pt x="2223452" y="418070"/>
                </a:cubicBezTo>
                <a:cubicBezTo>
                  <a:pt x="2326130" y="420077"/>
                  <a:pt x="2379580" y="437317"/>
                  <a:pt x="2383806" y="469791"/>
                </a:cubicBezTo>
                <a:cubicBezTo>
                  <a:pt x="2385215" y="480614"/>
                  <a:pt x="2381953" y="488347"/>
                  <a:pt x="2374023" y="492992"/>
                </a:cubicBezTo>
                <a:cubicBezTo>
                  <a:pt x="2366092" y="497636"/>
                  <a:pt x="2362360" y="501761"/>
                  <a:pt x="2362831" y="505369"/>
                </a:cubicBezTo>
                <a:cubicBezTo>
                  <a:pt x="2381039" y="514122"/>
                  <a:pt x="2431908" y="511518"/>
                  <a:pt x="2515440" y="497556"/>
                </a:cubicBezTo>
                <a:cubicBezTo>
                  <a:pt x="2582641" y="489273"/>
                  <a:pt x="2621389" y="502826"/>
                  <a:pt x="2631684" y="538216"/>
                </a:cubicBezTo>
                <a:cubicBezTo>
                  <a:pt x="2632153" y="541825"/>
                  <a:pt x="2624926" y="551881"/>
                  <a:pt x="2610004" y="568382"/>
                </a:cubicBezTo>
                <a:cubicBezTo>
                  <a:pt x="2581062" y="564619"/>
                  <a:pt x="2542082" y="549261"/>
                  <a:pt x="2493056" y="522311"/>
                </a:cubicBezTo>
                <a:cubicBezTo>
                  <a:pt x="2482326" y="527299"/>
                  <a:pt x="2436133" y="543991"/>
                  <a:pt x="2354481" y="572385"/>
                </a:cubicBezTo>
                <a:cubicBezTo>
                  <a:pt x="2377821" y="576840"/>
                  <a:pt x="2398828" y="585248"/>
                  <a:pt x="2417506" y="597610"/>
                </a:cubicBezTo>
                <a:cubicBezTo>
                  <a:pt x="2429175" y="599837"/>
                  <a:pt x="2468609" y="596810"/>
                  <a:pt x="2535810" y="588527"/>
                </a:cubicBezTo>
                <a:cubicBezTo>
                  <a:pt x="2502210" y="592669"/>
                  <a:pt x="2571273" y="576823"/>
                  <a:pt x="2742996" y="540992"/>
                </a:cubicBezTo>
                <a:cubicBezTo>
                  <a:pt x="2749064" y="543910"/>
                  <a:pt x="2757231" y="541071"/>
                  <a:pt x="2767491" y="532474"/>
                </a:cubicBezTo>
                <a:cubicBezTo>
                  <a:pt x="2749753" y="527329"/>
                  <a:pt x="2722675" y="516003"/>
                  <a:pt x="2686259" y="498496"/>
                </a:cubicBezTo>
                <a:cubicBezTo>
                  <a:pt x="2767006" y="506872"/>
                  <a:pt x="2828841" y="501084"/>
                  <a:pt x="2871763" y="481130"/>
                </a:cubicBezTo>
                <a:cubicBezTo>
                  <a:pt x="2859154" y="471686"/>
                  <a:pt x="2826711" y="462853"/>
                  <a:pt x="2774433" y="454633"/>
                </a:cubicBezTo>
                <a:cubicBezTo>
                  <a:pt x="2828807" y="457097"/>
                  <a:pt x="2875889" y="458166"/>
                  <a:pt x="2915675" y="457844"/>
                </a:cubicBezTo>
                <a:lnTo>
                  <a:pt x="2950886" y="456853"/>
                </a:lnTo>
                <a:lnTo>
                  <a:pt x="2915173" y="486777"/>
                </a:lnTo>
                <a:cubicBezTo>
                  <a:pt x="2944580" y="494149"/>
                  <a:pt x="3015520" y="492737"/>
                  <a:pt x="3127990" y="482539"/>
                </a:cubicBezTo>
                <a:cubicBezTo>
                  <a:pt x="3134999" y="492674"/>
                  <a:pt x="3150876" y="505379"/>
                  <a:pt x="3175622" y="520659"/>
                </a:cubicBezTo>
                <a:cubicBezTo>
                  <a:pt x="3271762" y="516141"/>
                  <a:pt x="3418771" y="509019"/>
                  <a:pt x="3616650" y="499290"/>
                </a:cubicBezTo>
                <a:cubicBezTo>
                  <a:pt x="3863991" y="476135"/>
                  <a:pt x="4156383" y="471254"/>
                  <a:pt x="4493827" y="484649"/>
                </a:cubicBezTo>
                <a:cubicBezTo>
                  <a:pt x="4774332" y="497731"/>
                  <a:pt x="5054835" y="510813"/>
                  <a:pt x="5335340" y="523894"/>
                </a:cubicBezTo>
                <a:cubicBezTo>
                  <a:pt x="5345599" y="515298"/>
                  <a:pt x="5341971" y="498332"/>
                  <a:pt x="5324449" y="472998"/>
                </a:cubicBezTo>
                <a:cubicBezTo>
                  <a:pt x="5306930" y="447662"/>
                  <a:pt x="5292099" y="432077"/>
                  <a:pt x="5279959" y="426242"/>
                </a:cubicBezTo>
                <a:cubicBezTo>
                  <a:pt x="5300255" y="418241"/>
                  <a:pt x="5320804" y="399896"/>
                  <a:pt x="5341611" y="371215"/>
                </a:cubicBezTo>
                <a:lnTo>
                  <a:pt x="5360745" y="341783"/>
                </a:lnTo>
                <a:lnTo>
                  <a:pt x="5365128" y="342882"/>
                </a:lnTo>
                <a:cubicBezTo>
                  <a:pt x="5375281" y="344380"/>
                  <a:pt x="5394710" y="346110"/>
                  <a:pt x="5423416" y="348071"/>
                </a:cubicBezTo>
                <a:cubicBezTo>
                  <a:pt x="5439747" y="342392"/>
                  <a:pt x="5460285" y="347193"/>
                  <a:pt x="5485032" y="362472"/>
                </a:cubicBezTo>
                <a:cubicBezTo>
                  <a:pt x="5494353" y="346658"/>
                  <a:pt x="5503912" y="332650"/>
                  <a:pt x="5513705" y="320444"/>
                </a:cubicBezTo>
                <a:cubicBezTo>
                  <a:pt x="5533287" y="296036"/>
                  <a:pt x="5536071" y="273696"/>
                  <a:pt x="5522052" y="253429"/>
                </a:cubicBezTo>
                <a:lnTo>
                  <a:pt x="5558420" y="204954"/>
                </a:lnTo>
                <a:cubicBezTo>
                  <a:pt x="5569620" y="203574"/>
                  <a:pt x="5580820" y="202194"/>
                  <a:pt x="5592021" y="200813"/>
                </a:cubicBezTo>
                <a:lnTo>
                  <a:pt x="5581459" y="119632"/>
                </a:lnTo>
                <a:cubicBezTo>
                  <a:pt x="5587058" y="118941"/>
                  <a:pt x="5601998" y="124432"/>
                  <a:pt x="5626275" y="136103"/>
                </a:cubicBezTo>
                <a:cubicBezTo>
                  <a:pt x="5649144" y="136950"/>
                  <a:pt x="5669902" y="121560"/>
                  <a:pt x="5688547" y="89934"/>
                </a:cubicBezTo>
                <a:cubicBezTo>
                  <a:pt x="5646060" y="69511"/>
                  <a:pt x="5624817" y="59298"/>
                  <a:pt x="5624817" y="59298"/>
                </a:cubicBezTo>
                <a:cubicBezTo>
                  <a:pt x="5623876" y="52082"/>
                  <a:pt x="5628306" y="42371"/>
                  <a:pt x="5638096" y="30167"/>
                </a:cubicBezTo>
                <a:cubicBezTo>
                  <a:pt x="5613819" y="18495"/>
                  <a:pt x="5582080" y="15075"/>
                  <a:pt x="5542878" y="19907"/>
                </a:cubicBezTo>
                <a:cubicBezTo>
                  <a:pt x="5586271" y="3562"/>
                  <a:pt x="5620339" y="3027"/>
                  <a:pt x="5645088" y="18306"/>
                </a:cubicBezTo>
                <a:cubicBezTo>
                  <a:pt x="5655819" y="13318"/>
                  <a:pt x="5660714" y="7216"/>
                  <a:pt x="5659775" y="0"/>
                </a:cubicBezTo>
                <a:close/>
              </a:path>
            </a:pathLst>
          </a:custGeom>
        </p:spPr>
        <p:txBody>
          <a:bodyPr wrap="square">
            <a:noAutofit/>
          </a:bodyPr>
          <a:lstStyle>
            <a:lvl1pPr marL="0" indent="0" algn="ctr">
              <a:buNone/>
              <a:defRPr sz="3600"/>
            </a:lvl1pPr>
          </a:lstStyle>
          <a:p>
            <a:endParaRPr lang="en-US"/>
          </a:p>
        </p:txBody>
      </p:sp>
      <p:sp>
        <p:nvSpPr>
          <p:cNvPr id="4" name="Rectangle 3"/>
          <p:cNvSpPr/>
          <p:nvPr userDrawn="1"/>
        </p:nvSpPr>
        <p:spPr>
          <a:xfrm>
            <a:off x="1" y="5454316"/>
            <a:ext cx="12192000" cy="1403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9028739" y="5655155"/>
            <a:ext cx="2833252" cy="1002003"/>
            <a:chOff x="201705" y="174812"/>
            <a:chExt cx="3307977" cy="1169894"/>
          </a:xfrm>
        </p:grpSpPr>
        <p:sp>
          <p:nvSpPr>
            <p:cNvPr id="10" name="Rectangle 9"/>
            <p:cNvSpPr/>
            <p:nvPr/>
          </p:nvSpPr>
          <p:spPr>
            <a:xfrm>
              <a:off x="201705" y="174812"/>
              <a:ext cx="3307977" cy="1169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40" y="223246"/>
              <a:ext cx="3182707" cy="1073027"/>
            </a:xfrm>
            <a:prstGeom prst="rect">
              <a:avLst/>
            </a:prstGeom>
          </p:spPr>
        </p:pic>
      </p:grpSp>
      <p:sp>
        <p:nvSpPr>
          <p:cNvPr id="12" name="Text Placeholder 15"/>
          <p:cNvSpPr>
            <a:spLocks noGrp="1"/>
          </p:cNvSpPr>
          <p:nvPr>
            <p:ph type="body" sz="quarter" idx="11" hasCustomPrompt="1"/>
          </p:nvPr>
        </p:nvSpPr>
        <p:spPr>
          <a:xfrm>
            <a:off x="391886" y="338911"/>
            <a:ext cx="4567276" cy="709832"/>
          </a:xfrm>
          <a:prstGeom prst="rect">
            <a:avLst/>
          </a:prstGeom>
          <a:ln>
            <a:solidFill>
              <a:schemeClr val="bg1"/>
            </a:solidFill>
          </a:ln>
        </p:spPr>
        <p:txBody>
          <a:bodyPr/>
          <a:lstStyle>
            <a:lvl1pPr marL="0" indent="0" algn="l">
              <a:buNone/>
              <a:defRPr sz="40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3" name="Text Placeholder 15"/>
          <p:cNvSpPr>
            <a:spLocks noGrp="1"/>
          </p:cNvSpPr>
          <p:nvPr>
            <p:ph type="body" sz="quarter" idx="13" hasCustomPrompt="1"/>
          </p:nvPr>
        </p:nvSpPr>
        <p:spPr>
          <a:xfrm>
            <a:off x="391885" y="3424928"/>
            <a:ext cx="7193737" cy="835103"/>
          </a:xfrm>
          <a:prstGeom prst="rect">
            <a:avLst/>
          </a:prstGeom>
        </p:spPr>
        <p:txBody>
          <a:bodyPr/>
          <a:lstStyle>
            <a:lvl1pPr marL="0" indent="0" algn="l">
              <a:buNone/>
              <a:defRPr sz="60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4" hasCustomPrompt="1"/>
          </p:nvPr>
        </p:nvSpPr>
        <p:spPr>
          <a:xfrm>
            <a:off x="391885" y="4285831"/>
            <a:ext cx="7193737" cy="835103"/>
          </a:xfrm>
          <a:prstGeom prst="rect">
            <a:avLst/>
          </a:prstGeom>
        </p:spPr>
        <p:txBody>
          <a:bodyPr/>
          <a:lstStyle>
            <a:lvl1pPr marL="0" indent="0" algn="l">
              <a:buNone/>
              <a:defRPr sz="60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9"/>
          <p:cNvSpPr>
            <a:spLocks noGrp="1"/>
          </p:cNvSpPr>
          <p:nvPr>
            <p:ph type="body" sz="quarter" idx="15"/>
          </p:nvPr>
        </p:nvSpPr>
        <p:spPr>
          <a:xfrm>
            <a:off x="7853890" y="4407342"/>
            <a:ext cx="4008101" cy="846132"/>
          </a:xfrm>
          <a:prstGeom prst="rect">
            <a:avLst/>
          </a:prstGeom>
        </p:spPr>
        <p:txBody>
          <a:bodyPr/>
          <a:lstStyle>
            <a:lvl1pPr marL="0" indent="0">
              <a:buNone/>
              <a:defRPr sz="4400" b="0">
                <a:solidFill>
                  <a:schemeClr val="bg1"/>
                </a:solidFill>
                <a:latin typeface="Source Sans Pro" charset="0"/>
                <a:ea typeface="Source Sans Pro" charset="0"/>
                <a:cs typeface="Source Sans Pro" charset="0"/>
              </a:defRPr>
            </a:lvl1pPr>
          </a:lstStyle>
          <a:p>
            <a:pPr lvl="0"/>
            <a:r>
              <a:rPr lang="en-US"/>
              <a:t>Click to edit</a:t>
            </a:r>
          </a:p>
        </p:txBody>
      </p:sp>
      <p:sp>
        <p:nvSpPr>
          <p:cNvPr id="16" name="Text Placeholder 19"/>
          <p:cNvSpPr>
            <a:spLocks noGrp="1"/>
          </p:cNvSpPr>
          <p:nvPr>
            <p:ph type="body" sz="quarter" idx="16"/>
          </p:nvPr>
        </p:nvSpPr>
        <p:spPr>
          <a:xfrm>
            <a:off x="391885" y="5735974"/>
            <a:ext cx="7959635" cy="879702"/>
          </a:xfrm>
          <a:prstGeom prst="rect">
            <a:avLst/>
          </a:prstGeom>
        </p:spPr>
        <p:txBody>
          <a:bodyPr/>
          <a:lstStyle>
            <a:lvl1pPr marL="0" indent="0">
              <a:buNone/>
              <a:defRPr sz="2800" b="1">
                <a:solidFill>
                  <a:schemeClr val="tx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931808170"/>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022169"/>
        </a:solidFill>
        <a:effectLst/>
      </p:bgPr>
    </p:bg>
    <p:spTree>
      <p:nvGrpSpPr>
        <p:cNvPr id="1" name=""/>
        <p:cNvGrpSpPr/>
        <p:nvPr/>
      </p:nvGrpSpPr>
      <p:grpSpPr>
        <a:xfrm>
          <a:off x="0" y="0"/>
          <a:ext cx="0" cy="0"/>
          <a:chOff x="0" y="0"/>
          <a:chExt cx="0" cy="0"/>
        </a:xfrm>
      </p:grpSpPr>
      <p:sp>
        <p:nvSpPr>
          <p:cNvPr id="3" name="Picture Placeholder 6"/>
          <p:cNvSpPr>
            <a:spLocks noGrp="1"/>
          </p:cNvSpPr>
          <p:nvPr>
            <p:ph type="pic" sz="quarter" idx="12"/>
          </p:nvPr>
        </p:nvSpPr>
        <p:spPr>
          <a:xfrm>
            <a:off x="391886" y="362857"/>
            <a:ext cx="11364685" cy="4325561"/>
          </a:xfrm>
          <a:custGeom>
            <a:avLst/>
            <a:gdLst>
              <a:gd name="connsiteX0" fmla="*/ 7548172 w 9656525"/>
              <a:gd name="connsiteY0" fmla="*/ 2712838 h 2761837"/>
              <a:gd name="connsiteX1" fmla="*/ 7547798 w 9656525"/>
              <a:gd name="connsiteY1" fmla="*/ 2745741 h 2761837"/>
              <a:gd name="connsiteX2" fmla="*/ 7514082 w 9656525"/>
              <a:gd name="connsiteY2" fmla="*/ 2747898 h 2761837"/>
              <a:gd name="connsiteX3" fmla="*/ 7514456 w 9656525"/>
              <a:gd name="connsiteY3" fmla="*/ 2714995 h 2761837"/>
              <a:gd name="connsiteX4" fmla="*/ 3732232 w 9656525"/>
              <a:gd name="connsiteY4" fmla="*/ 2657590 h 2761837"/>
              <a:gd name="connsiteX5" fmla="*/ 3729935 w 9656525"/>
              <a:gd name="connsiteY5" fmla="*/ 2658777 h 2761837"/>
              <a:gd name="connsiteX6" fmla="*/ 3716210 w 9656525"/>
              <a:gd name="connsiteY6" fmla="*/ 2662052 h 2761837"/>
              <a:gd name="connsiteX7" fmla="*/ 7264005 w 9656525"/>
              <a:gd name="connsiteY7" fmla="*/ 2517302 h 2761837"/>
              <a:gd name="connsiteX8" fmla="*/ 7263568 w 9656525"/>
              <a:gd name="connsiteY8" fmla="*/ 2555689 h 2761837"/>
              <a:gd name="connsiteX9" fmla="*/ 7212620 w 9656525"/>
              <a:gd name="connsiteY9" fmla="*/ 2591827 h 2761837"/>
              <a:gd name="connsiteX10" fmla="*/ 7188016 w 9656525"/>
              <a:gd name="connsiteY10" fmla="*/ 2533122 h 2761837"/>
              <a:gd name="connsiteX11" fmla="*/ 7264005 w 9656525"/>
              <a:gd name="connsiteY11" fmla="*/ 2517302 h 2761837"/>
              <a:gd name="connsiteX12" fmla="*/ 7550911 w 9656525"/>
              <a:gd name="connsiteY12" fmla="*/ 2471550 h 2761837"/>
              <a:gd name="connsiteX13" fmla="*/ 7684596 w 9656525"/>
              <a:gd name="connsiteY13" fmla="*/ 2567115 h 2761837"/>
              <a:gd name="connsiteX14" fmla="*/ 7860304 w 9656525"/>
              <a:gd name="connsiteY14" fmla="*/ 2670952 h 2761837"/>
              <a:gd name="connsiteX15" fmla="*/ 7859807 w 9656525"/>
              <a:gd name="connsiteY15" fmla="*/ 2714822 h 2761837"/>
              <a:gd name="connsiteX16" fmla="*/ 7724503 w 9656525"/>
              <a:gd name="connsiteY16" fmla="*/ 2761837 h 2761837"/>
              <a:gd name="connsiteX17" fmla="*/ 7632651 w 9656525"/>
              <a:gd name="connsiteY17" fmla="*/ 2690994 h 2761837"/>
              <a:gd name="connsiteX18" fmla="*/ 7662185 w 9656525"/>
              <a:gd name="connsiteY18" fmla="*/ 2686365 h 2761837"/>
              <a:gd name="connsiteX19" fmla="*/ 7691969 w 9656525"/>
              <a:gd name="connsiteY19" fmla="*/ 2659800 h 2761837"/>
              <a:gd name="connsiteX20" fmla="*/ 7650692 w 9656525"/>
              <a:gd name="connsiteY20" fmla="*/ 2585723 h 2761837"/>
              <a:gd name="connsiteX21" fmla="*/ 7525249 w 9656525"/>
              <a:gd name="connsiteY21" fmla="*/ 2506070 h 2761837"/>
              <a:gd name="connsiteX22" fmla="*/ 7550911 w 9656525"/>
              <a:gd name="connsiteY22" fmla="*/ 2471550 h 2761837"/>
              <a:gd name="connsiteX23" fmla="*/ 6609172 w 9656525"/>
              <a:gd name="connsiteY23" fmla="*/ 2418428 h 2761837"/>
              <a:gd name="connsiteX24" fmla="*/ 6627984 w 9656525"/>
              <a:gd name="connsiteY24" fmla="*/ 2419025 h 2761837"/>
              <a:gd name="connsiteX25" fmla="*/ 6624935 w 9656525"/>
              <a:gd name="connsiteY25" fmla="*/ 2421187 h 2761837"/>
              <a:gd name="connsiteX26" fmla="*/ 6607239 w 9656525"/>
              <a:gd name="connsiteY26" fmla="*/ 2418475 h 2761837"/>
              <a:gd name="connsiteX27" fmla="*/ 6606018 w 9656525"/>
              <a:gd name="connsiteY27" fmla="*/ 2418288 h 2761837"/>
              <a:gd name="connsiteX28" fmla="*/ 6607239 w 9656525"/>
              <a:gd name="connsiteY28" fmla="*/ 2418475 h 2761837"/>
              <a:gd name="connsiteX29" fmla="*/ 6565993 w 9656525"/>
              <a:gd name="connsiteY29" fmla="*/ 2419477 h 2761837"/>
              <a:gd name="connsiteX30" fmla="*/ 6606018 w 9656525"/>
              <a:gd name="connsiteY30" fmla="*/ 2418288 h 2761837"/>
              <a:gd name="connsiteX31" fmla="*/ 6928451 w 9656525"/>
              <a:gd name="connsiteY31" fmla="*/ 2396291 h 2761837"/>
              <a:gd name="connsiteX32" fmla="*/ 6928203 w 9656525"/>
              <a:gd name="connsiteY32" fmla="*/ 2418226 h 2761837"/>
              <a:gd name="connsiteX33" fmla="*/ 6877627 w 9656525"/>
              <a:gd name="connsiteY33" fmla="*/ 2421461 h 2761837"/>
              <a:gd name="connsiteX34" fmla="*/ 6877876 w 9656525"/>
              <a:gd name="connsiteY34" fmla="*/ 2399526 h 2761837"/>
              <a:gd name="connsiteX35" fmla="*/ 4235183 w 9656525"/>
              <a:gd name="connsiteY35" fmla="*/ 2390745 h 2761837"/>
              <a:gd name="connsiteX36" fmla="*/ 4238879 w 9656525"/>
              <a:gd name="connsiteY36" fmla="*/ 2391957 h 2761837"/>
              <a:gd name="connsiteX37" fmla="*/ 4233073 w 9656525"/>
              <a:gd name="connsiteY37" fmla="*/ 2393356 h 2761837"/>
              <a:gd name="connsiteX38" fmla="*/ 5900951 w 9656525"/>
              <a:gd name="connsiteY38" fmla="*/ 2385301 h 2761837"/>
              <a:gd name="connsiteX39" fmla="*/ 6523970 w 9656525"/>
              <a:gd name="connsiteY39" fmla="*/ 2411205 h 2761837"/>
              <a:gd name="connsiteX40" fmla="*/ 6422633 w 9656525"/>
              <a:gd name="connsiteY40" fmla="*/ 2434127 h 2761837"/>
              <a:gd name="connsiteX41" fmla="*/ 5799613 w 9656525"/>
              <a:gd name="connsiteY41" fmla="*/ 2408223 h 2761837"/>
              <a:gd name="connsiteX42" fmla="*/ 5900951 w 9656525"/>
              <a:gd name="connsiteY42" fmla="*/ 2385301 h 2761837"/>
              <a:gd name="connsiteX43" fmla="*/ 3206194 w 9656525"/>
              <a:gd name="connsiteY43" fmla="*/ 2327527 h 2761837"/>
              <a:gd name="connsiteX44" fmla="*/ 3205697 w 9656525"/>
              <a:gd name="connsiteY44" fmla="*/ 2371399 h 2761837"/>
              <a:gd name="connsiteX45" fmla="*/ 3171980 w 9656525"/>
              <a:gd name="connsiteY45" fmla="*/ 2373555 h 2761837"/>
              <a:gd name="connsiteX46" fmla="*/ 3172478 w 9656525"/>
              <a:gd name="connsiteY46" fmla="*/ 2329685 h 2761837"/>
              <a:gd name="connsiteX47" fmla="*/ 4705860 w 9656525"/>
              <a:gd name="connsiteY47" fmla="*/ 2297354 h 2761837"/>
              <a:gd name="connsiteX48" fmla="*/ 4815129 w 9656525"/>
              <a:gd name="connsiteY48" fmla="*/ 2317763 h 2761837"/>
              <a:gd name="connsiteX49" fmla="*/ 4806513 w 9656525"/>
              <a:gd name="connsiteY49" fmla="*/ 2334754 h 2761837"/>
              <a:gd name="connsiteX50" fmla="*/ 4705673 w 9656525"/>
              <a:gd name="connsiteY50" fmla="*/ 2313806 h 2761837"/>
              <a:gd name="connsiteX51" fmla="*/ 4015530 w 9656525"/>
              <a:gd name="connsiteY51" fmla="*/ 2264796 h 2761837"/>
              <a:gd name="connsiteX52" fmla="*/ 4023524 w 9656525"/>
              <a:gd name="connsiteY52" fmla="*/ 2302644 h 2761837"/>
              <a:gd name="connsiteX53" fmla="*/ 4031642 w 9656525"/>
              <a:gd name="connsiteY53" fmla="*/ 2329524 h 2761837"/>
              <a:gd name="connsiteX54" fmla="*/ 4124365 w 9656525"/>
              <a:gd name="connsiteY54" fmla="*/ 2323592 h 2761837"/>
              <a:gd name="connsiteX55" fmla="*/ 4124862 w 9656525"/>
              <a:gd name="connsiteY55" fmla="*/ 2279722 h 2761837"/>
              <a:gd name="connsiteX56" fmla="*/ 4015530 w 9656525"/>
              <a:gd name="connsiteY56" fmla="*/ 2264796 h 2761837"/>
              <a:gd name="connsiteX57" fmla="*/ 3907194 w 9656525"/>
              <a:gd name="connsiteY57" fmla="*/ 2162129 h 2761837"/>
              <a:gd name="connsiteX58" fmla="*/ 3998734 w 9656525"/>
              <a:gd name="connsiteY58" fmla="*/ 2260390 h 2761837"/>
              <a:gd name="connsiteX59" fmla="*/ 4066168 w 9656525"/>
              <a:gd name="connsiteY59" fmla="*/ 2256077 h 2761837"/>
              <a:gd name="connsiteX60" fmla="*/ 4091706 w 9656525"/>
              <a:gd name="connsiteY60" fmla="*/ 2232524 h 2761837"/>
              <a:gd name="connsiteX61" fmla="*/ 4184054 w 9656525"/>
              <a:gd name="connsiteY61" fmla="*/ 2259495 h 2761837"/>
              <a:gd name="connsiteX62" fmla="*/ 4142219 w 9656525"/>
              <a:gd name="connsiteY62" fmla="*/ 2234772 h 2761837"/>
              <a:gd name="connsiteX63" fmla="*/ 4182630 w 9656525"/>
              <a:gd name="connsiteY63" fmla="*/ 2199308 h 2761837"/>
              <a:gd name="connsiteX64" fmla="*/ 4168003 w 9656525"/>
              <a:gd name="connsiteY64" fmla="*/ 2189284 h 2761837"/>
              <a:gd name="connsiteX65" fmla="*/ 3907194 w 9656525"/>
              <a:gd name="connsiteY65" fmla="*/ 2162129 h 2761837"/>
              <a:gd name="connsiteX66" fmla="*/ 3679790 w 9656525"/>
              <a:gd name="connsiteY66" fmla="*/ 2160237 h 2761837"/>
              <a:gd name="connsiteX67" fmla="*/ 3654379 w 9656525"/>
              <a:gd name="connsiteY67" fmla="*/ 2172822 h 2761837"/>
              <a:gd name="connsiteX68" fmla="*/ 3704581 w 9656525"/>
              <a:gd name="connsiteY68" fmla="*/ 2202489 h 2761837"/>
              <a:gd name="connsiteX69" fmla="*/ 3721627 w 9656525"/>
              <a:gd name="connsiteY69" fmla="*/ 2184959 h 2761837"/>
              <a:gd name="connsiteX70" fmla="*/ 2238480 w 9656525"/>
              <a:gd name="connsiteY70" fmla="*/ 2008936 h 2761837"/>
              <a:gd name="connsiteX71" fmla="*/ 2247444 w 9656525"/>
              <a:gd name="connsiteY71" fmla="*/ 2010748 h 2761837"/>
              <a:gd name="connsiteX72" fmla="*/ 2257919 w 9656525"/>
              <a:gd name="connsiteY72" fmla="*/ 2015558 h 2761837"/>
              <a:gd name="connsiteX73" fmla="*/ 2239032 w 9656525"/>
              <a:gd name="connsiteY73" fmla="*/ 2009918 h 2761837"/>
              <a:gd name="connsiteX74" fmla="*/ 6372006 w 9656525"/>
              <a:gd name="connsiteY74" fmla="*/ 1885273 h 2761837"/>
              <a:gd name="connsiteX75" fmla="*/ 6327706 w 9656525"/>
              <a:gd name="connsiteY75" fmla="*/ 1892216 h 2761837"/>
              <a:gd name="connsiteX76" fmla="*/ 6411750 w 9656525"/>
              <a:gd name="connsiteY76" fmla="*/ 1908760 h 2761837"/>
              <a:gd name="connsiteX77" fmla="*/ 6454083 w 9656525"/>
              <a:gd name="connsiteY77" fmla="*/ 1889612 h 2761837"/>
              <a:gd name="connsiteX78" fmla="*/ 6372006 w 9656525"/>
              <a:gd name="connsiteY78" fmla="*/ 1885273 h 2761837"/>
              <a:gd name="connsiteX79" fmla="*/ 6783260 w 9656525"/>
              <a:gd name="connsiteY79" fmla="*/ 1830196 h 2761837"/>
              <a:gd name="connsiteX80" fmla="*/ 6529884 w 9656525"/>
              <a:gd name="connsiteY80" fmla="*/ 1890242 h 2761837"/>
              <a:gd name="connsiteX81" fmla="*/ 6664442 w 9656525"/>
              <a:gd name="connsiteY81" fmla="*/ 1909034 h 2761837"/>
              <a:gd name="connsiteX82" fmla="*/ 6766091 w 9656525"/>
              <a:gd name="connsiteY82" fmla="*/ 1858694 h 2761837"/>
              <a:gd name="connsiteX83" fmla="*/ 6825033 w 9656525"/>
              <a:gd name="connsiteY83" fmla="*/ 1860403 h 2761837"/>
              <a:gd name="connsiteX84" fmla="*/ 7137166 w 9656525"/>
              <a:gd name="connsiteY84" fmla="*/ 1818517 h 2761837"/>
              <a:gd name="connsiteX85" fmla="*/ 7136979 w 9656525"/>
              <a:gd name="connsiteY85" fmla="*/ 1834968 h 2761837"/>
              <a:gd name="connsiteX86" fmla="*/ 7086403 w 9656525"/>
              <a:gd name="connsiteY86" fmla="*/ 1838204 h 2761837"/>
              <a:gd name="connsiteX87" fmla="*/ 7086591 w 9656525"/>
              <a:gd name="connsiteY87" fmla="*/ 1821752 h 2761837"/>
              <a:gd name="connsiteX88" fmla="*/ 5007670 w 9656525"/>
              <a:gd name="connsiteY88" fmla="*/ 1680745 h 2761837"/>
              <a:gd name="connsiteX89" fmla="*/ 6126835 w 9656525"/>
              <a:gd name="connsiteY89" fmla="*/ 1779029 h 2761837"/>
              <a:gd name="connsiteX90" fmla="*/ 6202200 w 9656525"/>
              <a:gd name="connsiteY90" fmla="*/ 1818047 h 2761837"/>
              <a:gd name="connsiteX91" fmla="*/ 6522326 w 9656525"/>
              <a:gd name="connsiteY91" fmla="*/ 1814009 h 2761837"/>
              <a:gd name="connsiteX92" fmla="*/ 6758346 w 9656525"/>
              <a:gd name="connsiteY92" fmla="*/ 1798911 h 2761837"/>
              <a:gd name="connsiteX93" fmla="*/ 6977072 w 9656525"/>
              <a:gd name="connsiteY93" fmla="*/ 1823278 h 2761837"/>
              <a:gd name="connsiteX94" fmla="*/ 6841830 w 9656525"/>
              <a:gd name="connsiteY94" fmla="*/ 1864808 h 2761837"/>
              <a:gd name="connsiteX95" fmla="*/ 6883727 w 9656525"/>
              <a:gd name="connsiteY95" fmla="*/ 1884047 h 2761837"/>
              <a:gd name="connsiteX96" fmla="*/ 7381054 w 9656525"/>
              <a:gd name="connsiteY96" fmla="*/ 1852234 h 2761837"/>
              <a:gd name="connsiteX97" fmla="*/ 7289204 w 9656525"/>
              <a:gd name="connsiteY97" fmla="*/ 1781392 h 2761837"/>
              <a:gd name="connsiteX98" fmla="*/ 7331662 w 9656525"/>
              <a:gd name="connsiteY98" fmla="*/ 1751277 h 2761837"/>
              <a:gd name="connsiteX99" fmla="*/ 7230480 w 9656525"/>
              <a:gd name="connsiteY99" fmla="*/ 1760489 h 2761837"/>
              <a:gd name="connsiteX100" fmla="*/ 7217376 w 9656525"/>
              <a:gd name="connsiteY100" fmla="*/ 1762923 h 2761837"/>
              <a:gd name="connsiteX101" fmla="*/ 7243591 w 9656525"/>
              <a:gd name="connsiteY101" fmla="*/ 1764788 h 2761837"/>
              <a:gd name="connsiteX102" fmla="*/ 7272470 w 9656525"/>
              <a:gd name="connsiteY102" fmla="*/ 1771502 h 2761837"/>
              <a:gd name="connsiteX103" fmla="*/ 7255300 w 9656525"/>
              <a:gd name="connsiteY103" fmla="*/ 1800001 h 2761837"/>
              <a:gd name="connsiteX104" fmla="*/ 7044569 w 9656525"/>
              <a:gd name="connsiteY104" fmla="*/ 1813480 h 2761837"/>
              <a:gd name="connsiteX105" fmla="*/ 7002920 w 9656525"/>
              <a:gd name="connsiteY105" fmla="*/ 1772306 h 2761837"/>
              <a:gd name="connsiteX106" fmla="*/ 6354674 w 9656525"/>
              <a:gd name="connsiteY106" fmla="*/ 1742536 h 2761837"/>
              <a:gd name="connsiteX107" fmla="*/ 6261891 w 9656525"/>
              <a:gd name="connsiteY107" fmla="*/ 1753951 h 2761837"/>
              <a:gd name="connsiteX108" fmla="*/ 5647299 w 9656525"/>
              <a:gd name="connsiteY108" fmla="*/ 1727507 h 2761837"/>
              <a:gd name="connsiteX109" fmla="*/ 5369631 w 9656525"/>
              <a:gd name="connsiteY109" fmla="*/ 1701430 h 2761837"/>
              <a:gd name="connsiteX110" fmla="*/ 5007670 w 9656525"/>
              <a:gd name="connsiteY110" fmla="*/ 1680745 h 2761837"/>
              <a:gd name="connsiteX111" fmla="*/ 2413817 w 9656525"/>
              <a:gd name="connsiteY111" fmla="*/ 1638437 h 2761837"/>
              <a:gd name="connsiteX112" fmla="*/ 2362929 w 9656525"/>
              <a:gd name="connsiteY112" fmla="*/ 1669092 h 2761837"/>
              <a:gd name="connsiteX113" fmla="*/ 2387471 w 9656525"/>
              <a:gd name="connsiteY113" fmla="*/ 1733279 h 2761837"/>
              <a:gd name="connsiteX114" fmla="*/ 2455154 w 9656525"/>
              <a:gd name="connsiteY114" fmla="*/ 1707030 h 2761837"/>
              <a:gd name="connsiteX115" fmla="*/ 2455776 w 9656525"/>
              <a:gd name="connsiteY115" fmla="*/ 1652192 h 2761837"/>
              <a:gd name="connsiteX116" fmla="*/ 2413817 w 9656525"/>
              <a:gd name="connsiteY116" fmla="*/ 1638437 h 2761837"/>
              <a:gd name="connsiteX117" fmla="*/ 2331890 w 9656525"/>
              <a:gd name="connsiteY117" fmla="*/ 1435444 h 2761837"/>
              <a:gd name="connsiteX118" fmla="*/ 2330982 w 9656525"/>
              <a:gd name="connsiteY118" fmla="*/ 1435502 h 2761837"/>
              <a:gd name="connsiteX119" fmla="*/ 2288633 w 9656525"/>
              <a:gd name="connsiteY119" fmla="*/ 1443831 h 2761837"/>
              <a:gd name="connsiteX120" fmla="*/ 2273405 w 9656525"/>
              <a:gd name="connsiteY120" fmla="*/ 1439185 h 2761837"/>
              <a:gd name="connsiteX121" fmla="*/ 2239167 w 9656525"/>
              <a:gd name="connsiteY121" fmla="*/ 1441376 h 2761837"/>
              <a:gd name="connsiteX122" fmla="*/ 2238919 w 9656525"/>
              <a:gd name="connsiteY122" fmla="*/ 1463311 h 2761837"/>
              <a:gd name="connsiteX123" fmla="*/ 2331640 w 9656525"/>
              <a:gd name="connsiteY123" fmla="*/ 1457379 h 2761837"/>
              <a:gd name="connsiteX124" fmla="*/ 7400437 w 9656525"/>
              <a:gd name="connsiteY124" fmla="*/ 1308640 h 2761837"/>
              <a:gd name="connsiteX125" fmla="*/ 7410949 w 9656525"/>
              <a:gd name="connsiteY125" fmla="*/ 1323841 h 2761837"/>
              <a:gd name="connsiteX126" fmla="*/ 7362661 w 9656525"/>
              <a:gd name="connsiteY126" fmla="*/ 1346290 h 2761837"/>
              <a:gd name="connsiteX127" fmla="*/ 7360547 w 9656525"/>
              <a:gd name="connsiteY127" fmla="*/ 1330053 h 2761837"/>
              <a:gd name="connsiteX128" fmla="*/ 7497617 w 9656525"/>
              <a:gd name="connsiteY128" fmla="*/ 1137193 h 2761837"/>
              <a:gd name="connsiteX129" fmla="*/ 7405216 w 9656525"/>
              <a:gd name="connsiteY129" fmla="*/ 1148582 h 2761837"/>
              <a:gd name="connsiteX130" fmla="*/ 7408033 w 9656525"/>
              <a:gd name="connsiteY130" fmla="*/ 1170231 h 2761837"/>
              <a:gd name="connsiteX131" fmla="*/ 7500434 w 9656525"/>
              <a:gd name="connsiteY131" fmla="*/ 1158842 h 2761837"/>
              <a:gd name="connsiteX132" fmla="*/ 2571168 w 9656525"/>
              <a:gd name="connsiteY132" fmla="*/ 1057075 h 2761837"/>
              <a:gd name="connsiteX133" fmla="*/ 2573281 w 9656525"/>
              <a:gd name="connsiteY133" fmla="*/ 1073311 h 2761837"/>
              <a:gd name="connsiteX134" fmla="*/ 2522879 w 9656525"/>
              <a:gd name="connsiteY134" fmla="*/ 1079523 h 2761837"/>
              <a:gd name="connsiteX135" fmla="*/ 2520769 w 9656525"/>
              <a:gd name="connsiteY135" fmla="*/ 1063287 h 2761837"/>
              <a:gd name="connsiteX136" fmla="*/ 2768545 w 9656525"/>
              <a:gd name="connsiteY136" fmla="*/ 999753 h 2761837"/>
              <a:gd name="connsiteX137" fmla="*/ 2272941 w 9656525"/>
              <a:gd name="connsiteY137" fmla="*/ 1060840 h 2761837"/>
              <a:gd name="connsiteX138" fmla="*/ 2375201 w 9656525"/>
              <a:gd name="connsiteY138" fmla="*/ 1125220 h 2761837"/>
              <a:gd name="connsiteX139" fmla="*/ 2336721 w 9656525"/>
              <a:gd name="connsiteY139" fmla="*/ 1157458 h 2761837"/>
              <a:gd name="connsiteX140" fmla="*/ 2437169 w 9656525"/>
              <a:gd name="connsiteY140" fmla="*/ 1142328 h 2761837"/>
              <a:gd name="connsiteX141" fmla="*/ 2450002 w 9656525"/>
              <a:gd name="connsiteY141" fmla="*/ 1139145 h 2761837"/>
              <a:gd name="connsiteX142" fmla="*/ 2423386 w 9656525"/>
              <a:gd name="connsiteY142" fmla="*/ 1138872 h 2761837"/>
              <a:gd name="connsiteX143" fmla="*/ 2393408 w 9656525"/>
              <a:gd name="connsiteY143" fmla="*/ 1133974 h 2761837"/>
              <a:gd name="connsiteX144" fmla="*/ 2406689 w 9656525"/>
              <a:gd name="connsiteY144" fmla="*/ 1104843 h 2761837"/>
              <a:gd name="connsiteX145" fmla="*/ 2616691 w 9656525"/>
              <a:gd name="connsiteY145" fmla="*/ 1078958 h 2761837"/>
              <a:gd name="connsiteX146" fmla="*/ 2664323 w 9656525"/>
              <a:gd name="connsiteY146" fmla="*/ 1117078 h 2761837"/>
              <a:gd name="connsiteX147" fmla="*/ 3320281 w 9656525"/>
              <a:gd name="connsiteY147" fmla="*/ 1107709 h 2761837"/>
              <a:gd name="connsiteX148" fmla="*/ 3411977 w 9656525"/>
              <a:gd name="connsiteY148" fmla="*/ 1090907 h 2761837"/>
              <a:gd name="connsiteX149" fmla="*/ 4033630 w 9656525"/>
              <a:gd name="connsiteY149" fmla="*/ 1080268 h 2761837"/>
              <a:gd name="connsiteX150" fmla="*/ 4316464 w 9656525"/>
              <a:gd name="connsiteY150" fmla="*/ 1089396 h 2761837"/>
              <a:gd name="connsiteX151" fmla="*/ 4683299 w 9656525"/>
              <a:gd name="connsiteY151" fmla="*/ 1088171 h 2761837"/>
              <a:gd name="connsiteX152" fmla="*/ 3544267 w 9656525"/>
              <a:gd name="connsiteY152" fmla="*/ 1058104 h 2761837"/>
              <a:gd name="connsiteX153" fmla="*/ 3463031 w 9656525"/>
              <a:gd name="connsiteY153" fmla="*/ 1024125 h 2761837"/>
              <a:gd name="connsiteX154" fmla="*/ 3141718 w 9656525"/>
              <a:gd name="connsiteY154" fmla="*/ 1047235 h 2761837"/>
              <a:gd name="connsiteX155" fmla="*/ 2906516 w 9656525"/>
              <a:gd name="connsiteY155" fmla="*/ 1076227 h 2761837"/>
              <a:gd name="connsiteX156" fmla="*/ 2683187 w 9656525"/>
              <a:gd name="connsiteY156" fmla="*/ 1065262 h 2761837"/>
              <a:gd name="connsiteX157" fmla="*/ 2813361 w 9656525"/>
              <a:gd name="connsiteY157" fmla="*/ 1016224 h 2761837"/>
              <a:gd name="connsiteX158" fmla="*/ 2768545 w 9656525"/>
              <a:gd name="connsiteY158" fmla="*/ 999753 h 2761837"/>
              <a:gd name="connsiteX159" fmla="*/ 2985537 w 9656525"/>
              <a:gd name="connsiteY159" fmla="*/ 962008 h 2761837"/>
              <a:gd name="connsiteX160" fmla="*/ 2890371 w 9656525"/>
              <a:gd name="connsiteY160" fmla="*/ 1017729 h 2761837"/>
              <a:gd name="connsiteX161" fmla="*/ 2830866 w 9656525"/>
              <a:gd name="connsiteY161" fmla="*/ 1019565 h 2761837"/>
              <a:gd name="connsiteX162" fmla="*/ 2877092 w 9656525"/>
              <a:gd name="connsiteY162" fmla="*/ 1046861 h 2761837"/>
              <a:gd name="connsiteX163" fmla="*/ 3123458 w 9656525"/>
              <a:gd name="connsiteY163" fmla="*/ 972502 h 2761837"/>
              <a:gd name="connsiteX164" fmla="*/ 2985537 w 9656525"/>
              <a:gd name="connsiteY164" fmla="*/ 962008 h 2761837"/>
              <a:gd name="connsiteX165" fmla="*/ 3277451 w 9656525"/>
              <a:gd name="connsiteY165" fmla="*/ 942522 h 2761837"/>
              <a:gd name="connsiteX166" fmla="*/ 3239651 w 9656525"/>
              <a:gd name="connsiteY166" fmla="*/ 947181 h 2761837"/>
              <a:gd name="connsiteX167" fmla="*/ 3199764 w 9656525"/>
              <a:gd name="connsiteY167" fmla="*/ 968594 h 2761837"/>
              <a:gd name="connsiteX168" fmla="*/ 3326468 w 9656525"/>
              <a:gd name="connsiteY168" fmla="*/ 958475 h 2761837"/>
              <a:gd name="connsiteX169" fmla="*/ 3277451 w 9656525"/>
              <a:gd name="connsiteY169" fmla="*/ 942522 h 2761837"/>
              <a:gd name="connsiteX170" fmla="*/ 7310504 w 9656525"/>
              <a:gd name="connsiteY170" fmla="*/ 879813 h 2761837"/>
              <a:gd name="connsiteX171" fmla="*/ 7246119 w 9656525"/>
              <a:gd name="connsiteY171" fmla="*/ 909745 h 2761837"/>
              <a:gd name="connsiteX172" fmla="*/ 7253161 w 9656525"/>
              <a:gd name="connsiteY172" fmla="*/ 963865 h 2761837"/>
              <a:gd name="connsiteX173" fmla="*/ 7297275 w 9656525"/>
              <a:gd name="connsiteY173" fmla="*/ 974924 h 2761837"/>
              <a:gd name="connsiteX174" fmla="*/ 7344153 w 9656525"/>
              <a:gd name="connsiteY174" fmla="*/ 941651 h 2761837"/>
              <a:gd name="connsiteX175" fmla="*/ 7310504 w 9656525"/>
              <a:gd name="connsiteY175" fmla="*/ 879813 h 2761837"/>
              <a:gd name="connsiteX176" fmla="*/ 7401296 w 9656525"/>
              <a:gd name="connsiteY176" fmla="*/ 593675 h 2761837"/>
              <a:gd name="connsiteX177" fmla="*/ 7421076 w 9656525"/>
              <a:gd name="connsiteY177" fmla="*/ 598110 h 2761837"/>
              <a:gd name="connsiteX178" fmla="*/ 7421767 w 9656525"/>
              <a:gd name="connsiteY178" fmla="*/ 599046 h 2761837"/>
              <a:gd name="connsiteX179" fmla="*/ 7412500 w 9656525"/>
              <a:gd name="connsiteY179" fmla="*/ 597792 h 2761837"/>
              <a:gd name="connsiteX180" fmla="*/ 7401296 w 9656525"/>
              <a:gd name="connsiteY180" fmla="*/ 593675 h 2761837"/>
              <a:gd name="connsiteX181" fmla="*/ 5920576 w 9656525"/>
              <a:gd name="connsiteY181" fmla="*/ 495748 h 2761837"/>
              <a:gd name="connsiteX182" fmla="*/ 5905887 w 9656525"/>
              <a:gd name="connsiteY182" fmla="*/ 514054 h 2761837"/>
              <a:gd name="connsiteX183" fmla="*/ 5951409 w 9656525"/>
              <a:gd name="connsiteY183" fmla="*/ 535939 h 2761837"/>
              <a:gd name="connsiteX184" fmla="*/ 5975200 w 9656525"/>
              <a:gd name="connsiteY184" fmla="*/ 522008 h 2761837"/>
              <a:gd name="connsiteX185" fmla="*/ 2699538 w 9656525"/>
              <a:gd name="connsiteY185" fmla="*/ 469364 h 2761837"/>
              <a:gd name="connsiteX186" fmla="*/ 2702354 w 9656525"/>
              <a:gd name="connsiteY186" fmla="*/ 491013 h 2761837"/>
              <a:gd name="connsiteX187" fmla="*/ 2651953 w 9656525"/>
              <a:gd name="connsiteY187" fmla="*/ 497226 h 2761837"/>
              <a:gd name="connsiteX188" fmla="*/ 2649136 w 9656525"/>
              <a:gd name="connsiteY188" fmla="*/ 475577 h 2761837"/>
              <a:gd name="connsiteX189" fmla="*/ 5616716 w 9656525"/>
              <a:gd name="connsiteY189" fmla="*/ 456217 h 2761837"/>
              <a:gd name="connsiteX190" fmla="*/ 5549516 w 9656525"/>
              <a:gd name="connsiteY190" fmla="*/ 464501 h 2761837"/>
              <a:gd name="connsiteX191" fmla="*/ 5527133 w 9656525"/>
              <a:gd name="connsiteY191" fmla="*/ 489255 h 2761837"/>
              <a:gd name="connsiteX192" fmla="*/ 5430507 w 9656525"/>
              <a:gd name="connsiteY192" fmla="*/ 468172 h 2761837"/>
              <a:gd name="connsiteX193" fmla="*/ 5476028 w 9656525"/>
              <a:gd name="connsiteY193" fmla="*/ 490056 h 2761837"/>
              <a:gd name="connsiteX194" fmla="*/ 5456463 w 9656525"/>
              <a:gd name="connsiteY194" fmla="*/ 536460 h 2761837"/>
              <a:gd name="connsiteX195" fmla="*/ 5722495 w 9656525"/>
              <a:gd name="connsiteY195" fmla="*/ 547657 h 2761837"/>
              <a:gd name="connsiteX196" fmla="*/ 5616716 w 9656525"/>
              <a:gd name="connsiteY196" fmla="*/ 456217 h 2761837"/>
              <a:gd name="connsiteX197" fmla="*/ 2953650 w 9656525"/>
              <a:gd name="connsiteY197" fmla="*/ 454539 h 2761837"/>
              <a:gd name="connsiteX198" fmla="*/ 2971822 w 9656525"/>
              <a:gd name="connsiteY198" fmla="*/ 456155 h 2761837"/>
              <a:gd name="connsiteX199" fmla="*/ 2969885 w 9656525"/>
              <a:gd name="connsiteY199" fmla="*/ 456318 h 2761837"/>
              <a:gd name="connsiteX200" fmla="*/ 2950886 w 9656525"/>
              <a:gd name="connsiteY200" fmla="*/ 456853 h 2761837"/>
              <a:gd name="connsiteX201" fmla="*/ 3013155 w 9656525"/>
              <a:gd name="connsiteY201" fmla="*/ 452703 h 2761837"/>
              <a:gd name="connsiteX202" fmla="*/ 2973079 w 9656525"/>
              <a:gd name="connsiteY202" fmla="*/ 456268 h 2761837"/>
              <a:gd name="connsiteX203" fmla="*/ 2971822 w 9656525"/>
              <a:gd name="connsiteY203" fmla="*/ 456155 h 2761837"/>
              <a:gd name="connsiteX204" fmla="*/ 4794115 w 9656525"/>
              <a:gd name="connsiteY204" fmla="*/ 431138 h 2761837"/>
              <a:gd name="connsiteX205" fmla="*/ 4898437 w 9656525"/>
              <a:gd name="connsiteY205" fmla="*/ 445774 h 2761837"/>
              <a:gd name="connsiteX206" fmla="*/ 4900549 w 9656525"/>
              <a:gd name="connsiteY206" fmla="*/ 462011 h 2761837"/>
              <a:gd name="connsiteX207" fmla="*/ 4787828 w 9656525"/>
              <a:gd name="connsiteY207" fmla="*/ 448410 h 2761837"/>
              <a:gd name="connsiteX208" fmla="*/ 3785304 w 9656525"/>
              <a:gd name="connsiteY208" fmla="*/ 418014 h 2761837"/>
              <a:gd name="connsiteX209" fmla="*/ 3686618 w 9656525"/>
              <a:gd name="connsiteY209" fmla="*/ 446675 h 2761837"/>
              <a:gd name="connsiteX210" fmla="*/ 3056564 w 9656525"/>
              <a:gd name="connsiteY210" fmla="*/ 458350 h 2761837"/>
              <a:gd name="connsiteX211" fmla="*/ 3155252 w 9656525"/>
              <a:gd name="connsiteY211" fmla="*/ 429689 h 2761837"/>
              <a:gd name="connsiteX212" fmla="*/ 3785304 w 9656525"/>
              <a:gd name="connsiteY212" fmla="*/ 418014 h 2761837"/>
              <a:gd name="connsiteX213" fmla="*/ 5573962 w 9656525"/>
              <a:gd name="connsiteY213" fmla="*/ 390001 h 2761837"/>
              <a:gd name="connsiteX214" fmla="*/ 5481562 w 9656525"/>
              <a:gd name="connsiteY214" fmla="*/ 401391 h 2761837"/>
              <a:gd name="connsiteX215" fmla="*/ 5487194 w 9656525"/>
              <a:gd name="connsiteY215" fmla="*/ 444687 h 2761837"/>
              <a:gd name="connsiteX216" fmla="*/ 5599211 w 9656525"/>
              <a:gd name="connsiteY216" fmla="*/ 452877 h 2761837"/>
              <a:gd name="connsiteX217" fmla="*/ 5585883 w 9656525"/>
              <a:gd name="connsiteY217" fmla="*/ 416027 h 2761837"/>
              <a:gd name="connsiteX218" fmla="*/ 5573962 w 9656525"/>
              <a:gd name="connsiteY218" fmla="*/ 390001 h 2761837"/>
              <a:gd name="connsiteX219" fmla="*/ 5362501 w 9656525"/>
              <a:gd name="connsiteY219" fmla="*/ 339082 h 2761837"/>
              <a:gd name="connsiteX220" fmla="*/ 5360745 w 9656525"/>
              <a:gd name="connsiteY220" fmla="*/ 341783 h 2761837"/>
              <a:gd name="connsiteX221" fmla="*/ 5356860 w 9656525"/>
              <a:gd name="connsiteY221" fmla="*/ 340808 h 2761837"/>
              <a:gd name="connsiteX222" fmla="*/ 5362501 w 9656525"/>
              <a:gd name="connsiteY222" fmla="*/ 339082 h 2761837"/>
              <a:gd name="connsiteX223" fmla="*/ 2338890 w 9656525"/>
              <a:gd name="connsiteY223" fmla="*/ 321357 h 2761837"/>
              <a:gd name="connsiteX224" fmla="*/ 2371836 w 9656525"/>
              <a:gd name="connsiteY224" fmla="*/ 377784 h 2761837"/>
              <a:gd name="connsiteX225" fmla="*/ 2297641 w 9656525"/>
              <a:gd name="connsiteY225" fmla="*/ 397928 h 2761837"/>
              <a:gd name="connsiteX226" fmla="*/ 2292714 w 9656525"/>
              <a:gd name="connsiteY226" fmla="*/ 360042 h 2761837"/>
              <a:gd name="connsiteX227" fmla="*/ 6432175 w 9656525"/>
              <a:gd name="connsiteY227" fmla="*/ 295215 h 2761837"/>
              <a:gd name="connsiteX228" fmla="*/ 6437808 w 9656525"/>
              <a:gd name="connsiteY228" fmla="*/ 338510 h 2761837"/>
              <a:gd name="connsiteX229" fmla="*/ 6404209 w 9656525"/>
              <a:gd name="connsiteY229" fmla="*/ 342653 h 2761837"/>
              <a:gd name="connsiteX230" fmla="*/ 6398575 w 9656525"/>
              <a:gd name="connsiteY230" fmla="*/ 299357 h 2761837"/>
              <a:gd name="connsiteX231" fmla="*/ 2013955 w 9656525"/>
              <a:gd name="connsiteY231" fmla="*/ 185444 h 2761837"/>
              <a:gd name="connsiteX232" fmla="*/ 2018180 w 9656525"/>
              <a:gd name="connsiteY232" fmla="*/ 217918 h 2761837"/>
              <a:gd name="connsiteX233" fmla="*/ 1984579 w 9656525"/>
              <a:gd name="connsiteY233" fmla="*/ 222059 h 2761837"/>
              <a:gd name="connsiteX234" fmla="*/ 1980354 w 9656525"/>
              <a:gd name="connsiteY234" fmla="*/ 189586 h 2761837"/>
              <a:gd name="connsiteX235" fmla="*/ 1800433 w 9656525"/>
              <a:gd name="connsiteY235" fmla="*/ 184270 h 2761837"/>
              <a:gd name="connsiteX236" fmla="*/ 1902692 w 9656525"/>
              <a:gd name="connsiteY236" fmla="*/ 248650 h 2761837"/>
              <a:gd name="connsiteX237" fmla="*/ 1873643 w 9656525"/>
              <a:gd name="connsiteY237" fmla="*/ 254979 h 2761837"/>
              <a:gd name="connsiteX238" fmla="*/ 1847412 w 9656525"/>
              <a:gd name="connsiteY238" fmla="*/ 282958 h 2761837"/>
              <a:gd name="connsiteX239" fmla="*/ 1899271 w 9656525"/>
              <a:gd name="connsiteY239" fmla="*/ 353550 h 2761837"/>
              <a:gd name="connsiteX240" fmla="*/ 2036538 w 9656525"/>
              <a:gd name="connsiteY240" fmla="*/ 424613 h 2761837"/>
              <a:gd name="connsiteX241" fmla="*/ 2015562 w 9656525"/>
              <a:gd name="connsiteY241" fmla="*/ 460192 h 2761837"/>
              <a:gd name="connsiteX242" fmla="*/ 1867782 w 9656525"/>
              <a:gd name="connsiteY242" fmla="*/ 373927 h 2761837"/>
              <a:gd name="connsiteX243" fmla="*/ 1676595 w 9656525"/>
              <a:gd name="connsiteY243" fmla="*/ 282017 h 2761837"/>
              <a:gd name="connsiteX244" fmla="*/ 1670961 w 9656525"/>
              <a:gd name="connsiteY244" fmla="*/ 238721 h 2761837"/>
              <a:gd name="connsiteX245" fmla="*/ 1800433 w 9656525"/>
              <a:gd name="connsiteY245" fmla="*/ 184270 h 2761837"/>
              <a:gd name="connsiteX246" fmla="*/ 5844627 w 9656525"/>
              <a:gd name="connsiteY246" fmla="*/ 43200 h 2761837"/>
              <a:gd name="connsiteX247" fmla="*/ 5829141 w 9656525"/>
              <a:gd name="connsiteY247" fmla="*/ 48560 h 2761837"/>
              <a:gd name="connsiteX248" fmla="*/ 5831286 w 9656525"/>
              <a:gd name="connsiteY248" fmla="*/ 47252 h 2761837"/>
              <a:gd name="connsiteX249" fmla="*/ 5844627 w 9656525"/>
              <a:gd name="connsiteY249" fmla="*/ 43200 h 2761837"/>
              <a:gd name="connsiteX250" fmla="*/ 5659775 w 9656525"/>
              <a:gd name="connsiteY250" fmla="*/ 0 h 2761837"/>
              <a:gd name="connsiteX251" fmla="*/ 5827652 w 9656525"/>
              <a:gd name="connsiteY251" fmla="*/ 49074 h 2761837"/>
              <a:gd name="connsiteX252" fmla="*/ 5829141 w 9656525"/>
              <a:gd name="connsiteY252" fmla="*/ 48560 h 2761837"/>
              <a:gd name="connsiteX253" fmla="*/ 5816459 w 9656525"/>
              <a:gd name="connsiteY253" fmla="*/ 56296 h 2761837"/>
              <a:gd name="connsiteX254" fmla="*/ 5782355 w 9656525"/>
              <a:gd name="connsiteY254" fmla="*/ 89369 h 2761837"/>
              <a:gd name="connsiteX255" fmla="*/ 5923848 w 9656525"/>
              <a:gd name="connsiteY255" fmla="*/ 192904 h 2761837"/>
              <a:gd name="connsiteX256" fmla="*/ 5908556 w 9656525"/>
              <a:gd name="connsiteY256" fmla="*/ 337761 h 2761837"/>
              <a:gd name="connsiteX257" fmla="*/ 6031788 w 9656525"/>
              <a:gd name="connsiteY257" fmla="*/ 366563 h 2761837"/>
              <a:gd name="connsiteX258" fmla="*/ 6125548 w 9656525"/>
              <a:gd name="connsiteY258" fmla="*/ 300017 h 2761837"/>
              <a:gd name="connsiteX259" fmla="*/ 5988281 w 9656525"/>
              <a:gd name="connsiteY259" fmla="*/ 228954 h 2761837"/>
              <a:gd name="connsiteX260" fmla="*/ 6025352 w 9656525"/>
              <a:gd name="connsiteY260" fmla="*/ 185892 h 2761837"/>
              <a:gd name="connsiteX261" fmla="*/ 6208795 w 9656525"/>
              <a:gd name="connsiteY261" fmla="*/ 218270 h 2761837"/>
              <a:gd name="connsiteX262" fmla="*/ 6236107 w 9656525"/>
              <a:gd name="connsiteY262" fmla="*/ 231399 h 2761837"/>
              <a:gd name="connsiteX263" fmla="*/ 6284396 w 9656525"/>
              <a:gd name="connsiteY263" fmla="*/ 208951 h 2761837"/>
              <a:gd name="connsiteX264" fmla="*/ 6215132 w 9656525"/>
              <a:gd name="connsiteY264" fmla="*/ 266979 h 2761837"/>
              <a:gd name="connsiteX265" fmla="*/ 6271214 w 9656525"/>
              <a:gd name="connsiteY265" fmla="*/ 370044 h 2761837"/>
              <a:gd name="connsiteX266" fmla="*/ 6274737 w 9656525"/>
              <a:gd name="connsiteY266" fmla="*/ 397104 h 2761837"/>
              <a:gd name="connsiteX267" fmla="*/ 6362259 w 9656525"/>
              <a:gd name="connsiteY267" fmla="*/ 413810 h 2761837"/>
              <a:gd name="connsiteX268" fmla="*/ 6428752 w 9656525"/>
              <a:gd name="connsiteY268" fmla="*/ 400114 h 2761837"/>
              <a:gd name="connsiteX269" fmla="*/ 6490019 w 9656525"/>
              <a:gd name="connsiteY269" fmla="*/ 411810 h 2761837"/>
              <a:gd name="connsiteX270" fmla="*/ 6576484 w 9656525"/>
              <a:gd name="connsiteY270" fmla="*/ 420398 h 2761837"/>
              <a:gd name="connsiteX271" fmla="*/ 6633876 w 9656525"/>
              <a:gd name="connsiteY271" fmla="*/ 402327 h 2761837"/>
              <a:gd name="connsiteX272" fmla="*/ 6602365 w 9656525"/>
              <a:gd name="connsiteY272" fmla="*/ 389713 h 2761837"/>
              <a:gd name="connsiteX273" fmla="*/ 6554755 w 9656525"/>
              <a:gd name="connsiteY273" fmla="*/ 384584 h 2761837"/>
              <a:gd name="connsiteX274" fmla="*/ 6602340 w 9656525"/>
              <a:gd name="connsiteY274" fmla="*/ 356722 h 2761837"/>
              <a:gd name="connsiteX275" fmla="*/ 6744485 w 9656525"/>
              <a:gd name="connsiteY275" fmla="*/ 399689 h 2761837"/>
              <a:gd name="connsiteX276" fmla="*/ 6701780 w 9656525"/>
              <a:gd name="connsiteY276" fmla="*/ 399454 h 2761837"/>
              <a:gd name="connsiteX277" fmla="*/ 6651381 w 9656525"/>
              <a:gd name="connsiteY277" fmla="*/ 405667 h 2761837"/>
              <a:gd name="connsiteX278" fmla="*/ 6780248 w 9656525"/>
              <a:gd name="connsiteY278" fmla="*/ 477765 h 2761837"/>
              <a:gd name="connsiteX279" fmla="*/ 6783718 w 9656525"/>
              <a:gd name="connsiteY279" fmla="*/ 438845 h 2761837"/>
              <a:gd name="connsiteX280" fmla="*/ 6808920 w 9656525"/>
              <a:gd name="connsiteY280" fmla="*/ 435739 h 2761837"/>
              <a:gd name="connsiteX281" fmla="*/ 6885223 w 9656525"/>
              <a:gd name="connsiteY281" fmla="*/ 431832 h 2761837"/>
              <a:gd name="connsiteX282" fmla="*/ 6976870 w 9656525"/>
              <a:gd name="connsiteY282" fmla="*/ 349050 h 2761837"/>
              <a:gd name="connsiteX283" fmla="*/ 7044118 w 9656525"/>
              <a:gd name="connsiteY283" fmla="*/ 406748 h 2761837"/>
              <a:gd name="connsiteX284" fmla="*/ 6971335 w 9656525"/>
              <a:gd name="connsiteY284" fmla="*/ 437714 h 2761837"/>
              <a:gd name="connsiteX285" fmla="*/ 7076411 w 9656525"/>
              <a:gd name="connsiteY285" fmla="*/ 523742 h 2761837"/>
              <a:gd name="connsiteX286" fmla="*/ 7032349 w 9656525"/>
              <a:gd name="connsiteY286" fmla="*/ 578664 h 2761837"/>
              <a:gd name="connsiteX287" fmla="*/ 7149646 w 9656525"/>
              <a:gd name="connsiteY287" fmla="*/ 627443 h 2761837"/>
              <a:gd name="connsiteX288" fmla="*/ 7238274 w 9656525"/>
              <a:gd name="connsiteY288" fmla="*/ 718249 h 2761837"/>
              <a:gd name="connsiteX289" fmla="*/ 7231987 w 9656525"/>
              <a:gd name="connsiteY289" fmla="*/ 735520 h 2761837"/>
              <a:gd name="connsiteX290" fmla="*/ 7225699 w 9656525"/>
              <a:gd name="connsiteY290" fmla="*/ 752792 h 2761837"/>
              <a:gd name="connsiteX291" fmla="*/ 7316038 w 9656525"/>
              <a:gd name="connsiteY291" fmla="*/ 791147 h 2761837"/>
              <a:gd name="connsiteX292" fmla="*/ 7310454 w 9656525"/>
              <a:gd name="connsiteY292" fmla="*/ 813833 h 2761837"/>
              <a:gd name="connsiteX293" fmla="*/ 7306279 w 9656525"/>
              <a:gd name="connsiteY293" fmla="*/ 847340 h 2761837"/>
              <a:gd name="connsiteX294" fmla="*/ 7377051 w 9656525"/>
              <a:gd name="connsiteY294" fmla="*/ 932097 h 2761837"/>
              <a:gd name="connsiteX295" fmla="*/ 7397322 w 9656525"/>
              <a:gd name="connsiteY295" fmla="*/ 891108 h 2761837"/>
              <a:gd name="connsiteX296" fmla="*/ 7481321 w 9656525"/>
              <a:gd name="connsiteY296" fmla="*/ 880753 h 2761837"/>
              <a:gd name="connsiteX297" fmla="*/ 7569498 w 9656525"/>
              <a:gd name="connsiteY297" fmla="*/ 836890 h 2761837"/>
              <a:gd name="connsiteX298" fmla="*/ 7533079 w 9656525"/>
              <a:gd name="connsiteY298" fmla="*/ 819384 h 2761837"/>
              <a:gd name="connsiteX299" fmla="*/ 7546360 w 9656525"/>
              <a:gd name="connsiteY299" fmla="*/ 790251 h 2761837"/>
              <a:gd name="connsiteX300" fmla="*/ 7510999 w 9656525"/>
              <a:gd name="connsiteY300" fmla="*/ 780863 h 2761837"/>
              <a:gd name="connsiteX301" fmla="*/ 7475638 w 9656525"/>
              <a:gd name="connsiteY301" fmla="*/ 771475 h 2761837"/>
              <a:gd name="connsiteX302" fmla="*/ 7387462 w 9656525"/>
              <a:gd name="connsiteY302" fmla="*/ 815337 h 2761837"/>
              <a:gd name="connsiteX303" fmla="*/ 7479814 w 9656525"/>
              <a:gd name="connsiteY303" fmla="*/ 737967 h 2761837"/>
              <a:gd name="connsiteX304" fmla="*/ 7352354 w 9656525"/>
              <a:gd name="connsiteY304" fmla="*/ 676693 h 2761837"/>
              <a:gd name="connsiteX305" fmla="*/ 7327907 w 9656525"/>
              <a:gd name="connsiteY305" fmla="*/ 751192 h 2761837"/>
              <a:gd name="connsiteX306" fmla="*/ 7273986 w 9656525"/>
              <a:gd name="connsiteY306" fmla="*/ 730344 h 2761837"/>
              <a:gd name="connsiteX307" fmla="*/ 7311057 w 9656525"/>
              <a:gd name="connsiteY307" fmla="*/ 687283 h 2761837"/>
              <a:gd name="connsiteX308" fmla="*/ 7299137 w 9656525"/>
              <a:gd name="connsiteY308" fmla="*/ 661257 h 2761837"/>
              <a:gd name="connsiteX309" fmla="*/ 7288622 w 9656525"/>
              <a:gd name="connsiteY309" fmla="*/ 646055 h 2761837"/>
              <a:gd name="connsiteX310" fmla="*/ 7334146 w 9656525"/>
              <a:gd name="connsiteY310" fmla="*/ 667939 h 2761837"/>
              <a:gd name="connsiteX311" fmla="*/ 7362817 w 9656525"/>
              <a:gd name="connsiteY311" fmla="*/ 625912 h 2761837"/>
              <a:gd name="connsiteX312" fmla="*/ 7393624 w 9656525"/>
              <a:gd name="connsiteY312" fmla="*/ 633114 h 2761837"/>
              <a:gd name="connsiteX313" fmla="*/ 7425137 w 9656525"/>
              <a:gd name="connsiteY313" fmla="*/ 645725 h 2761837"/>
              <a:gd name="connsiteX314" fmla="*/ 7430017 w 9656525"/>
              <a:gd name="connsiteY314" fmla="*/ 617629 h 2761837"/>
              <a:gd name="connsiteX315" fmla="*/ 7426902 w 9656525"/>
              <a:gd name="connsiteY315" fmla="*/ 605984 h 2761837"/>
              <a:gd name="connsiteX316" fmla="*/ 7421767 w 9656525"/>
              <a:gd name="connsiteY316" fmla="*/ 599046 h 2761837"/>
              <a:gd name="connsiteX317" fmla="*/ 7439107 w 9656525"/>
              <a:gd name="connsiteY317" fmla="*/ 601387 h 2761837"/>
              <a:gd name="connsiteX318" fmla="*/ 7479713 w 9656525"/>
              <a:gd name="connsiteY318" fmla="*/ 606005 h 2761837"/>
              <a:gd name="connsiteX319" fmla="*/ 7586297 w 9656525"/>
              <a:gd name="connsiteY319" fmla="*/ 834819 h 2761837"/>
              <a:gd name="connsiteX320" fmla="*/ 7565396 w 9656525"/>
              <a:gd name="connsiteY320" fmla="*/ 969369 h 2761837"/>
              <a:gd name="connsiteX321" fmla="*/ 7506670 w 9656525"/>
              <a:gd name="connsiteY321" fmla="*/ 1075589 h 2761837"/>
              <a:gd name="connsiteX322" fmla="*/ 7573167 w 9656525"/>
              <a:gd name="connsiteY322" fmla="*/ 1061893 h 2761837"/>
              <a:gd name="connsiteX323" fmla="*/ 7431924 w 9656525"/>
              <a:gd name="connsiteY323" fmla="*/ 1288262 h 2761837"/>
              <a:gd name="connsiteX324" fmla="*/ 7384996 w 9656525"/>
              <a:gd name="connsiteY324" fmla="*/ 1255554 h 2761837"/>
              <a:gd name="connsiteX325" fmla="*/ 7488563 w 9656525"/>
              <a:gd name="connsiteY325" fmla="*/ 1198797 h 2761837"/>
              <a:gd name="connsiteX326" fmla="*/ 7437458 w 9656525"/>
              <a:gd name="connsiteY326" fmla="*/ 1199598 h 2761837"/>
              <a:gd name="connsiteX327" fmla="*/ 7319882 w 9656525"/>
              <a:gd name="connsiteY327" fmla="*/ 1247083 h 2761837"/>
              <a:gd name="connsiteX328" fmla="*/ 7238724 w 9656525"/>
              <a:gd name="connsiteY328" fmla="*/ 1312077 h 2761837"/>
              <a:gd name="connsiteX329" fmla="*/ 7250644 w 9656525"/>
              <a:gd name="connsiteY329" fmla="*/ 1338102 h 2761837"/>
              <a:gd name="connsiteX330" fmla="*/ 7261155 w 9656525"/>
              <a:gd name="connsiteY330" fmla="*/ 1353303 h 2761837"/>
              <a:gd name="connsiteX331" fmla="*/ 7162468 w 9656525"/>
              <a:gd name="connsiteY331" fmla="*/ 1381964 h 2761837"/>
              <a:gd name="connsiteX332" fmla="*/ 7085509 w 9656525"/>
              <a:gd name="connsiteY332" fmla="*/ 1446438 h 2761837"/>
              <a:gd name="connsiteX333" fmla="*/ 6952979 w 9656525"/>
              <a:gd name="connsiteY333" fmla="*/ 1462774 h 2761837"/>
              <a:gd name="connsiteX334" fmla="*/ 7174618 w 9656525"/>
              <a:gd name="connsiteY334" fmla="*/ 1487331 h 2761837"/>
              <a:gd name="connsiteX335" fmla="*/ 7419129 w 9656525"/>
              <a:gd name="connsiteY335" fmla="*/ 1466210 h 2761837"/>
              <a:gd name="connsiteX336" fmla="*/ 7486190 w 9656525"/>
              <a:gd name="connsiteY336" fmla="*/ 1494799 h 2761837"/>
              <a:gd name="connsiteX337" fmla="*/ 7519970 w 9656525"/>
              <a:gd name="connsiteY337" fmla="*/ 1487159 h 2761837"/>
              <a:gd name="connsiteX338" fmla="*/ 7528523 w 9656525"/>
              <a:gd name="connsiteY338" fmla="*/ 1475652 h 2761837"/>
              <a:gd name="connsiteX339" fmla="*/ 7790018 w 9656525"/>
              <a:gd name="connsiteY339" fmla="*/ 1442484 h 2761837"/>
              <a:gd name="connsiteX340" fmla="*/ 7992507 w 9656525"/>
              <a:gd name="connsiteY340" fmla="*/ 1413092 h 2761837"/>
              <a:gd name="connsiteX341" fmla="*/ 8052009 w 9656525"/>
              <a:gd name="connsiteY341" fmla="*/ 1365448 h 2761837"/>
              <a:gd name="connsiteX342" fmla="*/ 8178262 w 9656525"/>
              <a:gd name="connsiteY342" fmla="*/ 1373810 h 2761837"/>
              <a:gd name="connsiteX343" fmla="*/ 8735964 w 9656525"/>
              <a:gd name="connsiteY343" fmla="*/ 1217579 h 2761837"/>
              <a:gd name="connsiteX344" fmla="*/ 9419732 w 9656525"/>
              <a:gd name="connsiteY344" fmla="*/ 1086162 h 2761837"/>
              <a:gd name="connsiteX345" fmla="*/ 9267009 w 9656525"/>
              <a:gd name="connsiteY345" fmla="*/ 1183609 h 2761837"/>
              <a:gd name="connsiteX346" fmla="*/ 9279606 w 9656525"/>
              <a:gd name="connsiteY346" fmla="*/ 1186914 h 2761837"/>
              <a:gd name="connsiteX347" fmla="*/ 9295615 w 9656525"/>
              <a:gd name="connsiteY347" fmla="*/ 1195317 h 2761837"/>
              <a:gd name="connsiteX348" fmla="*/ 9302694 w 9656525"/>
              <a:gd name="connsiteY348" fmla="*/ 1193655 h 2761837"/>
              <a:gd name="connsiteX349" fmla="*/ 9376466 w 9656525"/>
              <a:gd name="connsiteY349" fmla="*/ 1187567 h 2761837"/>
              <a:gd name="connsiteX350" fmla="*/ 9248657 w 9656525"/>
              <a:gd name="connsiteY350" fmla="*/ 1316299 h 2761837"/>
              <a:gd name="connsiteX351" fmla="*/ 9282250 w 9656525"/>
              <a:gd name="connsiteY351" fmla="*/ 1325110 h 2761837"/>
              <a:gd name="connsiteX352" fmla="*/ 9197396 w 9656525"/>
              <a:gd name="connsiteY352" fmla="*/ 1379856 h 2761837"/>
              <a:gd name="connsiteX353" fmla="*/ 9095996 w 9656525"/>
              <a:gd name="connsiteY353" fmla="*/ 1408262 h 2761837"/>
              <a:gd name="connsiteX354" fmla="*/ 9053414 w 9656525"/>
              <a:gd name="connsiteY354" fmla="*/ 1449345 h 2761837"/>
              <a:gd name="connsiteX355" fmla="*/ 8943335 w 9656525"/>
              <a:gd name="connsiteY355" fmla="*/ 1500225 h 2761837"/>
              <a:gd name="connsiteX356" fmla="*/ 8833630 w 9656525"/>
              <a:gd name="connsiteY356" fmla="*/ 1518202 h 2761837"/>
              <a:gd name="connsiteX357" fmla="*/ 8799602 w 9656525"/>
              <a:gd name="connsiteY357" fmla="*/ 1547778 h 2761837"/>
              <a:gd name="connsiteX358" fmla="*/ 9077892 w 9656525"/>
              <a:gd name="connsiteY358" fmla="*/ 1519017 h 2761837"/>
              <a:gd name="connsiteX359" fmla="*/ 9356495 w 9656525"/>
              <a:gd name="connsiteY359" fmla="*/ 1462835 h 2761837"/>
              <a:gd name="connsiteX360" fmla="*/ 9415063 w 9656525"/>
              <a:gd name="connsiteY360" fmla="*/ 1497448 h 2761837"/>
              <a:gd name="connsiteX361" fmla="*/ 9157036 w 9656525"/>
              <a:gd name="connsiteY361" fmla="*/ 1596151 h 2761837"/>
              <a:gd name="connsiteX362" fmla="*/ 8890393 w 9656525"/>
              <a:gd name="connsiteY362" fmla="*/ 1711845 h 2761837"/>
              <a:gd name="connsiteX363" fmla="*/ 8924049 w 9656525"/>
              <a:gd name="connsiteY363" fmla="*/ 1715172 h 2761837"/>
              <a:gd name="connsiteX364" fmla="*/ 8949275 w 9656525"/>
              <a:gd name="connsiteY364" fmla="*/ 1719039 h 2761837"/>
              <a:gd name="connsiteX365" fmla="*/ 8974314 w 9656525"/>
              <a:gd name="connsiteY365" fmla="*/ 1739356 h 2761837"/>
              <a:gd name="connsiteX366" fmla="*/ 9253413 w 9656525"/>
              <a:gd name="connsiteY366" fmla="*/ 1639305 h 2761837"/>
              <a:gd name="connsiteX367" fmla="*/ 9337457 w 9656525"/>
              <a:gd name="connsiteY367" fmla="*/ 1655848 h 2761837"/>
              <a:gd name="connsiteX368" fmla="*/ 9227316 w 9656525"/>
              <a:gd name="connsiteY368" fmla="*/ 1712212 h 2761837"/>
              <a:gd name="connsiteX369" fmla="*/ 9370552 w 9656525"/>
              <a:gd name="connsiteY369" fmla="*/ 1708529 h 2761837"/>
              <a:gd name="connsiteX370" fmla="*/ 9480319 w 9656525"/>
              <a:gd name="connsiteY370" fmla="*/ 1685068 h 2761837"/>
              <a:gd name="connsiteX371" fmla="*/ 9564238 w 9656525"/>
              <a:gd name="connsiteY371" fmla="*/ 1712580 h 2761837"/>
              <a:gd name="connsiteX372" fmla="*/ 9656525 w 9656525"/>
              <a:gd name="connsiteY372" fmla="*/ 1745035 h 2761837"/>
              <a:gd name="connsiteX373" fmla="*/ 9410830 w 9656525"/>
              <a:gd name="connsiteY373" fmla="*/ 1870348 h 2761837"/>
              <a:gd name="connsiteX374" fmla="*/ 9529028 w 9656525"/>
              <a:gd name="connsiteY374" fmla="*/ 1846347 h 2761837"/>
              <a:gd name="connsiteX375" fmla="*/ 9427130 w 9656525"/>
              <a:gd name="connsiteY375" fmla="*/ 1918624 h 2761837"/>
              <a:gd name="connsiteX376" fmla="*/ 9309429 w 9656525"/>
              <a:gd name="connsiteY376" fmla="*/ 1898754 h 2761837"/>
              <a:gd name="connsiteX377" fmla="*/ 9225075 w 9656525"/>
              <a:gd name="connsiteY377" fmla="*/ 1909630 h 2761837"/>
              <a:gd name="connsiteX378" fmla="*/ 9258169 w 9656525"/>
              <a:gd name="connsiteY378" fmla="*/ 1962311 h 2761837"/>
              <a:gd name="connsiteX379" fmla="*/ 9371965 w 9656525"/>
              <a:gd name="connsiteY379" fmla="*/ 1955032 h 2761837"/>
              <a:gd name="connsiteX380" fmla="*/ 9494189 w 9656525"/>
              <a:gd name="connsiteY380" fmla="*/ 1947213 h 2761837"/>
              <a:gd name="connsiteX381" fmla="*/ 9510613 w 9656525"/>
              <a:gd name="connsiteY381" fmla="*/ 1984521 h 2761837"/>
              <a:gd name="connsiteX382" fmla="*/ 9167919 w 9656525"/>
              <a:gd name="connsiteY382" fmla="*/ 2121519 h 2761837"/>
              <a:gd name="connsiteX383" fmla="*/ 8824977 w 9656525"/>
              <a:gd name="connsiteY383" fmla="*/ 2280453 h 2761837"/>
              <a:gd name="connsiteX384" fmla="*/ 8841462 w 9656525"/>
              <a:gd name="connsiteY384" fmla="*/ 2312278 h 2761837"/>
              <a:gd name="connsiteX385" fmla="*/ 8791012 w 9656525"/>
              <a:gd name="connsiteY385" fmla="*/ 2304545 h 2761837"/>
              <a:gd name="connsiteX386" fmla="*/ 8825599 w 9656525"/>
              <a:gd name="connsiteY386" fmla="*/ 2225615 h 2761837"/>
              <a:gd name="connsiteX387" fmla="*/ 8766657 w 9656525"/>
              <a:gd name="connsiteY387" fmla="*/ 2223906 h 2761837"/>
              <a:gd name="connsiteX388" fmla="*/ 8470948 w 9656525"/>
              <a:gd name="connsiteY388" fmla="*/ 2303100 h 2761837"/>
              <a:gd name="connsiteX389" fmla="*/ 7610850 w 9656525"/>
              <a:gd name="connsiteY389" fmla="*/ 2385518 h 2761837"/>
              <a:gd name="connsiteX390" fmla="*/ 7442265 w 9656525"/>
              <a:gd name="connsiteY390" fmla="*/ 2396302 h 2761837"/>
              <a:gd name="connsiteX391" fmla="*/ 7400428 w 9656525"/>
              <a:gd name="connsiteY391" fmla="*/ 2371580 h 2761837"/>
              <a:gd name="connsiteX392" fmla="*/ 7282170 w 9656525"/>
              <a:gd name="connsiteY392" fmla="*/ 2401064 h 2761837"/>
              <a:gd name="connsiteX393" fmla="*/ 7247955 w 9656525"/>
              <a:gd name="connsiteY393" fmla="*/ 2447091 h 2761837"/>
              <a:gd name="connsiteX394" fmla="*/ 7298468 w 9656525"/>
              <a:gd name="connsiteY394" fmla="*/ 2449340 h 2761837"/>
              <a:gd name="connsiteX395" fmla="*/ 7340366 w 9656525"/>
              <a:gd name="connsiteY395" fmla="*/ 2468579 h 2761837"/>
              <a:gd name="connsiteX396" fmla="*/ 7331844 w 9656525"/>
              <a:gd name="connsiteY396" fmla="*/ 2477344 h 2761837"/>
              <a:gd name="connsiteX397" fmla="*/ 7323259 w 9656525"/>
              <a:gd name="connsiteY397" fmla="*/ 2491592 h 2761837"/>
              <a:gd name="connsiteX398" fmla="*/ 7339992 w 9656525"/>
              <a:gd name="connsiteY398" fmla="*/ 2501482 h 2761837"/>
              <a:gd name="connsiteX399" fmla="*/ 7189075 w 9656525"/>
              <a:gd name="connsiteY399" fmla="*/ 2439898 h 2761837"/>
              <a:gd name="connsiteX400" fmla="*/ 7201968 w 9656525"/>
              <a:gd name="connsiteY400" fmla="*/ 2417153 h 2761837"/>
              <a:gd name="connsiteX401" fmla="*/ 7214736 w 9656525"/>
              <a:gd name="connsiteY401" fmla="*/ 2405377 h 2761837"/>
              <a:gd name="connsiteX402" fmla="*/ 7063134 w 9656525"/>
              <a:gd name="connsiteY402" fmla="*/ 2404116 h 2761837"/>
              <a:gd name="connsiteX403" fmla="*/ 6954176 w 9656525"/>
              <a:gd name="connsiteY403" fmla="*/ 2356287 h 2761837"/>
              <a:gd name="connsiteX404" fmla="*/ 6979774 w 9656525"/>
              <a:gd name="connsiteY404" fmla="*/ 2327250 h 2761837"/>
              <a:gd name="connsiteX405" fmla="*/ 7088669 w 9656525"/>
              <a:gd name="connsiteY405" fmla="*/ 2380563 h 2761837"/>
              <a:gd name="connsiteX406" fmla="*/ 7232341 w 9656525"/>
              <a:gd name="connsiteY406" fmla="*/ 2338493 h 2761837"/>
              <a:gd name="connsiteX407" fmla="*/ 7173709 w 9656525"/>
              <a:gd name="connsiteY407" fmla="*/ 2309365 h 2761837"/>
              <a:gd name="connsiteX408" fmla="*/ 7055762 w 9656525"/>
              <a:gd name="connsiteY408" fmla="*/ 2311430 h 2761837"/>
              <a:gd name="connsiteX409" fmla="*/ 6844782 w 9656525"/>
              <a:gd name="connsiteY409" fmla="*/ 2346845 h 2761837"/>
              <a:gd name="connsiteX410" fmla="*/ 6819431 w 9656525"/>
              <a:gd name="connsiteY410" fmla="*/ 2353946 h 2761837"/>
              <a:gd name="connsiteX411" fmla="*/ 6894797 w 9656525"/>
              <a:gd name="connsiteY411" fmla="*/ 2392964 h 2761837"/>
              <a:gd name="connsiteX412" fmla="*/ 6709415 w 9656525"/>
              <a:gd name="connsiteY412" fmla="*/ 2399342 h 2761837"/>
              <a:gd name="connsiteX413" fmla="*/ 6801701 w 9656525"/>
              <a:gd name="connsiteY413" fmla="*/ 2431798 h 2761837"/>
              <a:gd name="connsiteX414" fmla="*/ 6662852 w 9656525"/>
              <a:gd name="connsiteY414" fmla="*/ 2420132 h 2761837"/>
              <a:gd name="connsiteX415" fmla="*/ 6627984 w 9656525"/>
              <a:gd name="connsiteY415" fmla="*/ 2419025 h 2761837"/>
              <a:gd name="connsiteX416" fmla="*/ 6667394 w 9656525"/>
              <a:gd name="connsiteY416" fmla="*/ 2391072 h 2761837"/>
              <a:gd name="connsiteX417" fmla="*/ 6456910 w 9656525"/>
              <a:gd name="connsiteY417" fmla="*/ 2382616 h 2761837"/>
              <a:gd name="connsiteX418" fmla="*/ 6415261 w 9656525"/>
              <a:gd name="connsiteY418" fmla="*/ 2341442 h 2761837"/>
              <a:gd name="connsiteX419" fmla="*/ 5977312 w 9656525"/>
              <a:gd name="connsiteY419" fmla="*/ 2336578 h 2761837"/>
              <a:gd name="connsiteX420" fmla="*/ 5110154 w 9656525"/>
              <a:gd name="connsiteY420" fmla="*/ 2298891 h 2761837"/>
              <a:gd name="connsiteX421" fmla="*/ 4285702 w 9656525"/>
              <a:gd name="connsiteY421" fmla="*/ 2209155 h 2761837"/>
              <a:gd name="connsiteX422" fmla="*/ 4289326 w 9656525"/>
              <a:gd name="connsiteY422" fmla="*/ 2260982 h 2761837"/>
              <a:gd name="connsiteX423" fmla="*/ 4326667 w 9656525"/>
              <a:gd name="connsiteY423" fmla="*/ 2310651 h 2761837"/>
              <a:gd name="connsiteX424" fmla="*/ 4258169 w 9656525"/>
              <a:gd name="connsiteY424" fmla="*/ 2362296 h 2761837"/>
              <a:gd name="connsiteX425" fmla="*/ 4235183 w 9656525"/>
              <a:gd name="connsiteY425" fmla="*/ 2390745 h 2761837"/>
              <a:gd name="connsiteX426" fmla="*/ 4231013 w 9656525"/>
              <a:gd name="connsiteY426" fmla="*/ 2389378 h 2761837"/>
              <a:gd name="connsiteX427" fmla="*/ 4174255 w 9656525"/>
              <a:gd name="connsiteY427" fmla="*/ 2380679 h 2761837"/>
              <a:gd name="connsiteX428" fmla="*/ 4115499 w 9656525"/>
              <a:gd name="connsiteY428" fmla="*/ 2362517 h 2761837"/>
              <a:gd name="connsiteX429" fmla="*/ 4081346 w 9656525"/>
              <a:gd name="connsiteY429" fmla="*/ 2403062 h 2761837"/>
              <a:gd name="connsiteX430" fmla="*/ 4063741 w 9656525"/>
              <a:gd name="connsiteY430" fmla="*/ 2469946 h 2761837"/>
              <a:gd name="connsiteX431" fmla="*/ 4021096 w 9656525"/>
              <a:gd name="connsiteY431" fmla="*/ 2516512 h 2761837"/>
              <a:gd name="connsiteX432" fmla="*/ 3987379 w 9656525"/>
              <a:gd name="connsiteY432" fmla="*/ 2518670 h 2761837"/>
              <a:gd name="connsiteX433" fmla="*/ 3986445 w 9656525"/>
              <a:gd name="connsiteY433" fmla="*/ 2600926 h 2761837"/>
              <a:gd name="connsiteX434" fmla="*/ 3944548 w 9656525"/>
              <a:gd name="connsiteY434" fmla="*/ 2581688 h 2761837"/>
              <a:gd name="connsiteX435" fmla="*/ 3876678 w 9656525"/>
              <a:gd name="connsiteY435" fmla="*/ 2624388 h 2761837"/>
              <a:gd name="connsiteX436" fmla="*/ 3935247 w 9656525"/>
              <a:gd name="connsiteY436" fmla="*/ 2659000 h 2761837"/>
              <a:gd name="connsiteX437" fmla="*/ 3918078 w 9656525"/>
              <a:gd name="connsiteY437" fmla="*/ 2687497 h 2761837"/>
              <a:gd name="connsiteX438" fmla="*/ 4010550 w 9656525"/>
              <a:gd name="connsiteY438" fmla="*/ 2703501 h 2761837"/>
              <a:gd name="connsiteX439" fmla="*/ 3909524 w 9656525"/>
              <a:gd name="connsiteY439" fmla="*/ 2699004 h 2761837"/>
              <a:gd name="connsiteX440" fmla="*/ 3892478 w 9656525"/>
              <a:gd name="connsiteY440" fmla="*/ 2716534 h 2761837"/>
              <a:gd name="connsiteX441" fmla="*/ 3733771 w 9656525"/>
              <a:gd name="connsiteY441" fmla="*/ 2657162 h 2761837"/>
              <a:gd name="connsiteX442" fmla="*/ 3732232 w 9656525"/>
              <a:gd name="connsiteY442" fmla="*/ 2657590 h 2761837"/>
              <a:gd name="connsiteX443" fmla="*/ 3745823 w 9656525"/>
              <a:gd name="connsiteY443" fmla="*/ 2650568 h 2761837"/>
              <a:gd name="connsiteX444" fmla="*/ 3784080 w 9656525"/>
              <a:gd name="connsiteY444" fmla="*/ 2619352 h 2761837"/>
              <a:gd name="connsiteX445" fmla="*/ 3659010 w 9656525"/>
              <a:gd name="connsiteY445" fmla="*/ 2506795 h 2761837"/>
              <a:gd name="connsiteX446" fmla="*/ 3694346 w 9656525"/>
              <a:gd name="connsiteY446" fmla="*/ 2362059 h 2761837"/>
              <a:gd name="connsiteX447" fmla="*/ 3576835 w 9656525"/>
              <a:gd name="connsiteY447" fmla="*/ 2325737 h 2761837"/>
              <a:gd name="connsiteX448" fmla="*/ 3475060 w 9656525"/>
              <a:gd name="connsiteY448" fmla="*/ 2387047 h 2761837"/>
              <a:gd name="connsiteX449" fmla="*/ 3600503 w 9656525"/>
              <a:gd name="connsiteY449" fmla="*/ 2466699 h 2761837"/>
              <a:gd name="connsiteX450" fmla="*/ 3557921 w 9656525"/>
              <a:gd name="connsiteY450" fmla="*/ 2507782 h 2761837"/>
              <a:gd name="connsiteX451" fmla="*/ 3381530 w 9656525"/>
              <a:gd name="connsiteY451" fmla="*/ 2464267 h 2761837"/>
              <a:gd name="connsiteX452" fmla="*/ 3356428 w 9656525"/>
              <a:gd name="connsiteY452" fmla="*/ 2449433 h 2761837"/>
              <a:gd name="connsiteX453" fmla="*/ 3305665 w 9656525"/>
              <a:gd name="connsiteY453" fmla="*/ 2469120 h 2761837"/>
              <a:gd name="connsiteX454" fmla="*/ 3382090 w 9656525"/>
              <a:gd name="connsiteY454" fmla="*/ 2414913 h 2761837"/>
              <a:gd name="connsiteX455" fmla="*/ 3341187 w 9656525"/>
              <a:gd name="connsiteY455" fmla="*/ 2307932 h 2761837"/>
              <a:gd name="connsiteX456" fmla="*/ 3341499 w 9656525"/>
              <a:gd name="connsiteY456" fmla="*/ 2280514 h 2761837"/>
              <a:gd name="connsiteX457" fmla="*/ 3257517 w 9656525"/>
              <a:gd name="connsiteY457" fmla="*/ 2258487 h 2761837"/>
              <a:gd name="connsiteX458" fmla="*/ 3190020 w 9656525"/>
              <a:gd name="connsiteY458" fmla="*/ 2268284 h 2761837"/>
              <a:gd name="connsiteX459" fmla="*/ 3131234 w 9656525"/>
              <a:gd name="connsiteY459" fmla="*/ 2252865 h 2761837"/>
              <a:gd name="connsiteX460" fmla="*/ 3047159 w 9656525"/>
              <a:gd name="connsiteY460" fmla="*/ 2239064 h 2761837"/>
              <a:gd name="connsiteX461" fmla="*/ 2988029 w 9656525"/>
              <a:gd name="connsiteY461" fmla="*/ 2253806 h 2761837"/>
              <a:gd name="connsiteX462" fmla="*/ 3017345 w 9656525"/>
              <a:gd name="connsiteY462" fmla="*/ 2268370 h 2761837"/>
              <a:gd name="connsiteX463" fmla="*/ 3063581 w 9656525"/>
              <a:gd name="connsiteY463" fmla="*/ 2276372 h 2761837"/>
              <a:gd name="connsiteX464" fmla="*/ 3012757 w 9656525"/>
              <a:gd name="connsiteY464" fmla="*/ 2301543 h 2761837"/>
              <a:gd name="connsiteX465" fmla="*/ 2878573 w 9656525"/>
              <a:gd name="connsiteY465" fmla="*/ 2249848 h 2761837"/>
              <a:gd name="connsiteX466" fmla="*/ 2920657 w 9656525"/>
              <a:gd name="connsiteY466" fmla="*/ 2252636 h 2761837"/>
              <a:gd name="connsiteX467" fmla="*/ 2971233 w 9656525"/>
              <a:gd name="connsiteY467" fmla="*/ 2249401 h 2761837"/>
              <a:gd name="connsiteX468" fmla="*/ 2854219 w 9656525"/>
              <a:gd name="connsiteY468" fmla="*/ 2169209 h 2761837"/>
              <a:gd name="connsiteX469" fmla="*/ 2845354 w 9656525"/>
              <a:gd name="connsiteY469" fmla="*/ 2208134 h 2761837"/>
              <a:gd name="connsiteX470" fmla="*/ 2820066 w 9656525"/>
              <a:gd name="connsiteY470" fmla="*/ 2209752 h 2761837"/>
              <a:gd name="connsiteX471" fmla="*/ 2744265 w 9656525"/>
              <a:gd name="connsiteY471" fmla="*/ 2209121 h 2761837"/>
              <a:gd name="connsiteX472" fmla="*/ 2642305 w 9656525"/>
              <a:gd name="connsiteY472" fmla="*/ 2286881 h 2761837"/>
              <a:gd name="connsiteX473" fmla="*/ 2584046 w 9656525"/>
              <a:gd name="connsiteY473" fmla="*/ 2224850 h 2761837"/>
              <a:gd name="connsiteX474" fmla="*/ 2660160 w 9656525"/>
              <a:gd name="connsiteY474" fmla="*/ 2198061 h 2761837"/>
              <a:gd name="connsiteX475" fmla="*/ 2568558 w 9656525"/>
              <a:gd name="connsiteY475" fmla="*/ 2105285 h 2761837"/>
              <a:gd name="connsiteX476" fmla="*/ 2619693 w 9656525"/>
              <a:gd name="connsiteY476" fmla="*/ 2052695 h 2761837"/>
              <a:gd name="connsiteX477" fmla="*/ 2510829 w 9656525"/>
              <a:gd name="connsiteY477" fmla="*/ 1996641 h 2761837"/>
              <a:gd name="connsiteX478" fmla="*/ 2436117 w 9656525"/>
              <a:gd name="connsiteY478" fmla="*/ 1900042 h 2761837"/>
              <a:gd name="connsiteX479" fmla="*/ 2444734 w 9656525"/>
              <a:gd name="connsiteY479" fmla="*/ 1883052 h 2761837"/>
              <a:gd name="connsiteX480" fmla="*/ 2453350 w 9656525"/>
              <a:gd name="connsiteY480" fmla="*/ 1866061 h 2761837"/>
              <a:gd name="connsiteX481" fmla="*/ 2369616 w 9656525"/>
              <a:gd name="connsiteY481" fmla="*/ 1822099 h 2761837"/>
              <a:gd name="connsiteX482" fmla="*/ 2378295 w 9656525"/>
              <a:gd name="connsiteY482" fmla="*/ 1799625 h 2761837"/>
              <a:gd name="connsiteX483" fmla="*/ 2387098 w 9656525"/>
              <a:gd name="connsiteY483" fmla="*/ 1766183 h 2761837"/>
              <a:gd name="connsiteX484" fmla="*/ 2329151 w 9656525"/>
              <a:gd name="connsiteY484" fmla="*/ 1676732 h 2761837"/>
              <a:gd name="connsiteX485" fmla="*/ 2303427 w 9656525"/>
              <a:gd name="connsiteY485" fmla="*/ 1716736 h 2761837"/>
              <a:gd name="connsiteX486" fmla="*/ 2219134 w 9656525"/>
              <a:gd name="connsiteY486" fmla="*/ 1722129 h 2761837"/>
              <a:gd name="connsiteX487" fmla="*/ 2126039 w 9656525"/>
              <a:gd name="connsiteY487" fmla="*/ 1760962 h 2761837"/>
              <a:gd name="connsiteX488" fmla="*/ 2159507 w 9656525"/>
              <a:gd name="connsiteY488" fmla="*/ 1780741 h 2761837"/>
              <a:gd name="connsiteX489" fmla="*/ 2142337 w 9656525"/>
              <a:gd name="connsiteY489" fmla="*/ 1809238 h 2761837"/>
              <a:gd name="connsiteX490" fmla="*/ 2175899 w 9656525"/>
              <a:gd name="connsiteY490" fmla="*/ 1820792 h 2761837"/>
              <a:gd name="connsiteX491" fmla="*/ 2209461 w 9656525"/>
              <a:gd name="connsiteY491" fmla="*/ 1832344 h 2761837"/>
              <a:gd name="connsiteX492" fmla="*/ 2302555 w 9656525"/>
              <a:gd name="connsiteY492" fmla="*/ 1793509 h 2761837"/>
              <a:gd name="connsiteX493" fmla="*/ 2200657 w 9656525"/>
              <a:gd name="connsiteY493" fmla="*/ 1865786 h 2761837"/>
              <a:gd name="connsiteX494" fmla="*/ 2317796 w 9656525"/>
              <a:gd name="connsiteY494" fmla="*/ 1935011 h 2761837"/>
              <a:gd name="connsiteX495" fmla="*/ 2352321 w 9656525"/>
              <a:gd name="connsiteY495" fmla="*/ 1861564 h 2761837"/>
              <a:gd name="connsiteX496" fmla="*/ 2402587 w 9656525"/>
              <a:gd name="connsiteY496" fmla="*/ 1885748 h 2761837"/>
              <a:gd name="connsiteX497" fmla="*/ 2360005 w 9656525"/>
              <a:gd name="connsiteY497" fmla="*/ 1926830 h 2761837"/>
              <a:gd name="connsiteX498" fmla="*/ 2368122 w 9656525"/>
              <a:gd name="connsiteY498" fmla="*/ 1953711 h 2761837"/>
              <a:gd name="connsiteX499" fmla="*/ 2376366 w 9656525"/>
              <a:gd name="connsiteY499" fmla="*/ 1969623 h 2761837"/>
              <a:gd name="connsiteX500" fmla="*/ 2334529 w 9656525"/>
              <a:gd name="connsiteY500" fmla="*/ 1944900 h 2761837"/>
              <a:gd name="connsiteX501" fmla="*/ 2300376 w 9656525"/>
              <a:gd name="connsiteY501" fmla="*/ 1985443 h 2761837"/>
              <a:gd name="connsiteX502" fmla="*/ 2270998 w 9656525"/>
              <a:gd name="connsiteY502" fmla="*/ 1976363 h 2761837"/>
              <a:gd name="connsiteX503" fmla="*/ 2241684 w 9656525"/>
              <a:gd name="connsiteY503" fmla="*/ 1961799 h 2761837"/>
              <a:gd name="connsiteX504" fmla="*/ 2232943 w 9656525"/>
              <a:gd name="connsiteY504" fmla="*/ 1989757 h 2761837"/>
              <a:gd name="connsiteX505" fmla="*/ 2234387 w 9656525"/>
              <a:gd name="connsiteY505" fmla="*/ 2001651 h 2761837"/>
              <a:gd name="connsiteX506" fmla="*/ 2238480 w 9656525"/>
              <a:gd name="connsiteY506" fmla="*/ 2008936 h 2761837"/>
              <a:gd name="connsiteX507" fmla="*/ 2221707 w 9656525"/>
              <a:gd name="connsiteY507" fmla="*/ 2005546 h 2761837"/>
              <a:gd name="connsiteX508" fmla="*/ 2182305 w 9656525"/>
              <a:gd name="connsiteY508" fmla="*/ 1998476 h 2761837"/>
              <a:gd name="connsiteX509" fmla="*/ 2109179 w 9656525"/>
              <a:gd name="connsiteY509" fmla="*/ 1762041 h 2761837"/>
              <a:gd name="connsiteX510" fmla="*/ 2148605 w 9656525"/>
              <a:gd name="connsiteY510" fmla="*/ 1628003 h 2761837"/>
              <a:gd name="connsiteX511" fmla="*/ 2221375 w 9656525"/>
              <a:gd name="connsiteY511" fmla="*/ 1524711 h 2761837"/>
              <a:gd name="connsiteX512" fmla="*/ 2153879 w 9656525"/>
              <a:gd name="connsiteY512" fmla="*/ 1534509 h 2761837"/>
              <a:gd name="connsiteX513" fmla="*/ 2217432 w 9656525"/>
              <a:gd name="connsiteY513" fmla="*/ 1419749 h 2761837"/>
              <a:gd name="connsiteX514" fmla="*/ 2217206 w 9656525"/>
              <a:gd name="connsiteY514" fmla="*/ 1419641 h 2761837"/>
              <a:gd name="connsiteX515" fmla="*/ 2184311 w 9656525"/>
              <a:gd name="connsiteY515" fmla="*/ 1429195 h 2761837"/>
              <a:gd name="connsiteX516" fmla="*/ 2177319 w 9656525"/>
              <a:gd name="connsiteY516" fmla="*/ 1441056 h 2761837"/>
              <a:gd name="connsiteX517" fmla="*/ 1919032 w 9656525"/>
              <a:gd name="connsiteY517" fmla="*/ 1489389 h 2761837"/>
              <a:gd name="connsiteX518" fmla="*/ 1719541 w 9656525"/>
              <a:gd name="connsiteY518" fmla="*/ 1530475 h 2761837"/>
              <a:gd name="connsiteX519" fmla="*/ 1666375 w 9656525"/>
              <a:gd name="connsiteY519" fmla="*/ 1581019 h 2761837"/>
              <a:gd name="connsiteX520" fmla="*/ 1538262 w 9656525"/>
              <a:gd name="connsiteY520" fmla="*/ 1580314 h 2761837"/>
              <a:gd name="connsiteX521" fmla="*/ 999350 w 9656525"/>
              <a:gd name="connsiteY521" fmla="*/ 1767719 h 2761837"/>
              <a:gd name="connsiteX522" fmla="*/ 330213 w 9656525"/>
              <a:gd name="connsiteY522" fmla="*/ 1938179 h 2761837"/>
              <a:gd name="connsiteX523" fmla="*/ 470147 w 9656525"/>
              <a:gd name="connsiteY523" fmla="*/ 1832948 h 2761837"/>
              <a:gd name="connsiteX524" fmla="*/ 457018 w 9656525"/>
              <a:gd name="connsiteY524" fmla="*/ 1830443 h 2761837"/>
              <a:gd name="connsiteX525" fmla="*/ 439748 w 9656525"/>
              <a:gd name="connsiteY525" fmla="*/ 1823111 h 2761837"/>
              <a:gd name="connsiteX526" fmla="*/ 432861 w 9656525"/>
              <a:gd name="connsiteY526" fmla="*/ 1825173 h 2761837"/>
              <a:gd name="connsiteX527" fmla="*/ 359539 w 9656525"/>
              <a:gd name="connsiteY527" fmla="*/ 1835585 h 2761837"/>
              <a:gd name="connsiteX528" fmla="*/ 470048 w 9656525"/>
              <a:gd name="connsiteY528" fmla="*/ 1700987 h 2761837"/>
              <a:gd name="connsiteX529" fmla="*/ 435037 w 9656525"/>
              <a:gd name="connsiteY529" fmla="*/ 1694305 h 2761837"/>
              <a:gd name="connsiteX530" fmla="*/ 512702 w 9656525"/>
              <a:gd name="connsiteY530" fmla="*/ 1635242 h 2761837"/>
              <a:gd name="connsiteX531" fmla="*/ 610687 w 9656525"/>
              <a:gd name="connsiteY531" fmla="*/ 1601167 h 2761837"/>
              <a:gd name="connsiteX532" fmla="*/ 647758 w 9656525"/>
              <a:gd name="connsiteY532" fmla="*/ 1558106 h 2761837"/>
              <a:gd name="connsiteX533" fmla="*/ 751324 w 9656525"/>
              <a:gd name="connsiteY533" fmla="*/ 1501350 h 2761837"/>
              <a:gd name="connsiteX534" fmla="*/ 859117 w 9656525"/>
              <a:gd name="connsiteY534" fmla="*/ 1477065 h 2761837"/>
              <a:gd name="connsiteX535" fmla="*/ 889195 w 9656525"/>
              <a:gd name="connsiteY535" fmla="*/ 1445862 h 2761837"/>
              <a:gd name="connsiteX536" fmla="*/ 613402 w 9656525"/>
              <a:gd name="connsiteY536" fmla="*/ 1490855 h 2761837"/>
              <a:gd name="connsiteX537" fmla="*/ 341132 w 9656525"/>
              <a:gd name="connsiteY537" fmla="*/ 1562909 h 2761837"/>
              <a:gd name="connsiteX538" fmla="*/ 277400 w 9656525"/>
              <a:gd name="connsiteY538" fmla="*/ 1532272 h 2761837"/>
              <a:gd name="connsiteX539" fmla="*/ 523039 w 9656525"/>
              <a:gd name="connsiteY539" fmla="*/ 1419510 h 2761837"/>
              <a:gd name="connsiteX540" fmla="*/ 774966 w 9656525"/>
              <a:gd name="connsiteY540" fmla="*/ 1289476 h 2761837"/>
              <a:gd name="connsiteX541" fmla="*/ 740662 w 9656525"/>
              <a:gd name="connsiteY541" fmla="*/ 1288206 h 2761837"/>
              <a:gd name="connsiteX542" fmla="*/ 714758 w 9656525"/>
              <a:gd name="connsiteY542" fmla="*/ 1285901 h 2761837"/>
              <a:gd name="connsiteX543" fmla="*/ 686740 w 9656525"/>
              <a:gd name="connsiteY543" fmla="*/ 1267358 h 2761837"/>
              <a:gd name="connsiteX544" fmla="*/ 420101 w 9656525"/>
              <a:gd name="connsiteY544" fmla="*/ 1382708 h 2761837"/>
              <a:gd name="connsiteX545" fmla="*/ 333285 w 9656525"/>
              <a:gd name="connsiteY545" fmla="*/ 1371413 h 2761837"/>
              <a:gd name="connsiteX546" fmla="*/ 436148 w 9656525"/>
              <a:gd name="connsiteY546" fmla="*/ 1309244 h 2761837"/>
              <a:gd name="connsiteX547" fmla="*/ 292644 w 9656525"/>
              <a:gd name="connsiteY547" fmla="*/ 1321434 h 2761837"/>
              <a:gd name="connsiteX548" fmla="*/ 185556 w 9656525"/>
              <a:gd name="connsiteY548" fmla="*/ 1351132 h 2761837"/>
              <a:gd name="connsiteX549" fmla="*/ 97330 w 9656525"/>
              <a:gd name="connsiteY549" fmla="*/ 1329012 h 2761837"/>
              <a:gd name="connsiteX550" fmla="*/ 0 w 9656525"/>
              <a:gd name="connsiteY550" fmla="*/ 1302518 h 2761837"/>
              <a:gd name="connsiteX551" fmla="*/ 229519 w 9656525"/>
              <a:gd name="connsiteY551" fmla="*/ 1164249 h 2761837"/>
              <a:gd name="connsiteX552" fmla="*/ 114028 w 9656525"/>
              <a:gd name="connsiteY552" fmla="*/ 1194979 h 2761837"/>
              <a:gd name="connsiteX553" fmla="*/ 206382 w 9656525"/>
              <a:gd name="connsiteY553" fmla="*/ 1117610 h 2761837"/>
              <a:gd name="connsiteX554" fmla="*/ 327501 w 9656525"/>
              <a:gd name="connsiteY554" fmla="*/ 1130174 h 2761837"/>
              <a:gd name="connsiteX555" fmla="*/ 410799 w 9656525"/>
              <a:gd name="connsiteY555" fmla="*/ 1114408 h 2761837"/>
              <a:gd name="connsiteX556" fmla="*/ 370155 w 9656525"/>
              <a:gd name="connsiteY556" fmla="*/ 1064429 h 2761837"/>
              <a:gd name="connsiteX557" fmla="*/ 256754 w 9656525"/>
              <a:gd name="connsiteY557" fmla="*/ 1078408 h 2761837"/>
              <a:gd name="connsiteX558" fmla="*/ 134955 w 9656525"/>
              <a:gd name="connsiteY558" fmla="*/ 1093421 h 2761837"/>
              <a:gd name="connsiteX559" fmla="*/ 113226 w 9656525"/>
              <a:gd name="connsiteY559" fmla="*/ 1057607 h 2761837"/>
              <a:gd name="connsiteX560" fmla="*/ 438639 w 9656525"/>
              <a:gd name="connsiteY560" fmla="*/ 902018 h 2761837"/>
              <a:gd name="connsiteX561" fmla="*/ 761237 w 9656525"/>
              <a:gd name="connsiteY561" fmla="*/ 724780 h 2761837"/>
              <a:gd name="connsiteX562" fmla="*/ 740214 w 9656525"/>
              <a:gd name="connsiteY562" fmla="*/ 694379 h 2761837"/>
              <a:gd name="connsiteX563" fmla="*/ 792021 w 9656525"/>
              <a:gd name="connsiteY563" fmla="*/ 698990 h 2761837"/>
              <a:gd name="connsiteX564" fmla="*/ 768280 w 9656525"/>
              <a:gd name="connsiteY564" fmla="*/ 778902 h 2761837"/>
              <a:gd name="connsiteX565" fmla="*/ 827784 w 9656525"/>
              <a:gd name="connsiteY565" fmla="*/ 777067 h 2761837"/>
              <a:gd name="connsiteX566" fmla="*/ 1114041 w 9656525"/>
              <a:gd name="connsiteY566" fmla="*/ 681293 h 2761837"/>
              <a:gd name="connsiteX567" fmla="*/ 1967325 w 9656525"/>
              <a:gd name="connsiteY567" fmla="*/ 548622 h 2761837"/>
              <a:gd name="connsiteX568" fmla="*/ 2135326 w 9656525"/>
              <a:gd name="connsiteY568" fmla="*/ 527914 h 2761837"/>
              <a:gd name="connsiteX569" fmla="*/ 2180846 w 9656525"/>
              <a:gd name="connsiteY569" fmla="*/ 549796 h 2761837"/>
              <a:gd name="connsiteX570" fmla="*/ 2295630 w 9656525"/>
              <a:gd name="connsiteY570" fmla="*/ 513652 h 2761837"/>
              <a:gd name="connsiteX571" fmla="*/ 2323597 w 9656525"/>
              <a:gd name="connsiteY571" fmla="*/ 466213 h 2761837"/>
              <a:gd name="connsiteX572" fmla="*/ 2272493 w 9656525"/>
              <a:gd name="connsiteY572" fmla="*/ 467014 h 2761837"/>
              <a:gd name="connsiteX573" fmla="*/ 2227676 w 9656525"/>
              <a:gd name="connsiteY573" fmla="*/ 450542 h 2761837"/>
              <a:gd name="connsiteX574" fmla="*/ 2235021 w 9656525"/>
              <a:gd name="connsiteY574" fmla="*/ 441390 h 2761837"/>
              <a:gd name="connsiteX575" fmla="*/ 2241660 w 9656525"/>
              <a:gd name="connsiteY575" fmla="*/ 426824 h 2761837"/>
              <a:gd name="connsiteX576" fmla="*/ 2223452 w 9656525"/>
              <a:gd name="connsiteY576" fmla="*/ 418070 h 2761837"/>
              <a:gd name="connsiteX577" fmla="*/ 2383806 w 9656525"/>
              <a:gd name="connsiteY577" fmla="*/ 469791 h 2761837"/>
              <a:gd name="connsiteX578" fmla="*/ 2374023 w 9656525"/>
              <a:gd name="connsiteY578" fmla="*/ 492992 h 2761837"/>
              <a:gd name="connsiteX579" fmla="*/ 2362831 w 9656525"/>
              <a:gd name="connsiteY579" fmla="*/ 505369 h 2761837"/>
              <a:gd name="connsiteX580" fmla="*/ 2515440 w 9656525"/>
              <a:gd name="connsiteY580" fmla="*/ 497556 h 2761837"/>
              <a:gd name="connsiteX581" fmla="*/ 2631684 w 9656525"/>
              <a:gd name="connsiteY581" fmla="*/ 538216 h 2761837"/>
              <a:gd name="connsiteX582" fmla="*/ 2610004 w 9656525"/>
              <a:gd name="connsiteY582" fmla="*/ 568382 h 2761837"/>
              <a:gd name="connsiteX583" fmla="*/ 2493056 w 9656525"/>
              <a:gd name="connsiteY583" fmla="*/ 522311 h 2761837"/>
              <a:gd name="connsiteX584" fmla="*/ 2354481 w 9656525"/>
              <a:gd name="connsiteY584" fmla="*/ 572385 h 2761837"/>
              <a:gd name="connsiteX585" fmla="*/ 2417506 w 9656525"/>
              <a:gd name="connsiteY585" fmla="*/ 597610 h 2761837"/>
              <a:gd name="connsiteX586" fmla="*/ 2535810 w 9656525"/>
              <a:gd name="connsiteY586" fmla="*/ 588527 h 2761837"/>
              <a:gd name="connsiteX587" fmla="*/ 2742996 w 9656525"/>
              <a:gd name="connsiteY587" fmla="*/ 540992 h 2761837"/>
              <a:gd name="connsiteX588" fmla="*/ 2767491 w 9656525"/>
              <a:gd name="connsiteY588" fmla="*/ 532474 h 2761837"/>
              <a:gd name="connsiteX589" fmla="*/ 2686259 w 9656525"/>
              <a:gd name="connsiteY589" fmla="*/ 498496 h 2761837"/>
              <a:gd name="connsiteX590" fmla="*/ 2871763 w 9656525"/>
              <a:gd name="connsiteY590" fmla="*/ 481130 h 2761837"/>
              <a:gd name="connsiteX591" fmla="*/ 2774433 w 9656525"/>
              <a:gd name="connsiteY591" fmla="*/ 454633 h 2761837"/>
              <a:gd name="connsiteX592" fmla="*/ 2915675 w 9656525"/>
              <a:gd name="connsiteY592" fmla="*/ 457844 h 2761837"/>
              <a:gd name="connsiteX593" fmla="*/ 2950886 w 9656525"/>
              <a:gd name="connsiteY593" fmla="*/ 456853 h 2761837"/>
              <a:gd name="connsiteX594" fmla="*/ 2915173 w 9656525"/>
              <a:gd name="connsiteY594" fmla="*/ 486777 h 2761837"/>
              <a:gd name="connsiteX595" fmla="*/ 3127990 w 9656525"/>
              <a:gd name="connsiteY595" fmla="*/ 482539 h 2761837"/>
              <a:gd name="connsiteX596" fmla="*/ 3175622 w 9656525"/>
              <a:gd name="connsiteY596" fmla="*/ 520659 h 2761837"/>
              <a:gd name="connsiteX597" fmla="*/ 3616650 w 9656525"/>
              <a:gd name="connsiteY597" fmla="*/ 499290 h 2761837"/>
              <a:gd name="connsiteX598" fmla="*/ 4493827 w 9656525"/>
              <a:gd name="connsiteY598" fmla="*/ 484649 h 2761837"/>
              <a:gd name="connsiteX599" fmla="*/ 5335340 w 9656525"/>
              <a:gd name="connsiteY599" fmla="*/ 523894 h 2761837"/>
              <a:gd name="connsiteX600" fmla="*/ 5324449 w 9656525"/>
              <a:gd name="connsiteY600" fmla="*/ 472998 h 2761837"/>
              <a:gd name="connsiteX601" fmla="*/ 5279959 w 9656525"/>
              <a:gd name="connsiteY601" fmla="*/ 426242 h 2761837"/>
              <a:gd name="connsiteX602" fmla="*/ 5341611 w 9656525"/>
              <a:gd name="connsiteY602" fmla="*/ 371215 h 2761837"/>
              <a:gd name="connsiteX603" fmla="*/ 5360745 w 9656525"/>
              <a:gd name="connsiteY603" fmla="*/ 341783 h 2761837"/>
              <a:gd name="connsiteX604" fmla="*/ 5365128 w 9656525"/>
              <a:gd name="connsiteY604" fmla="*/ 342882 h 2761837"/>
              <a:gd name="connsiteX605" fmla="*/ 5423416 w 9656525"/>
              <a:gd name="connsiteY605" fmla="*/ 348071 h 2761837"/>
              <a:gd name="connsiteX606" fmla="*/ 5485032 w 9656525"/>
              <a:gd name="connsiteY606" fmla="*/ 362472 h 2761837"/>
              <a:gd name="connsiteX607" fmla="*/ 5513705 w 9656525"/>
              <a:gd name="connsiteY607" fmla="*/ 320444 h 2761837"/>
              <a:gd name="connsiteX608" fmla="*/ 5522052 w 9656525"/>
              <a:gd name="connsiteY608" fmla="*/ 253429 h 2761837"/>
              <a:gd name="connsiteX609" fmla="*/ 5558420 w 9656525"/>
              <a:gd name="connsiteY609" fmla="*/ 204954 h 2761837"/>
              <a:gd name="connsiteX610" fmla="*/ 5592021 w 9656525"/>
              <a:gd name="connsiteY610" fmla="*/ 200813 h 2761837"/>
              <a:gd name="connsiteX611" fmla="*/ 5581459 w 9656525"/>
              <a:gd name="connsiteY611" fmla="*/ 119632 h 2761837"/>
              <a:gd name="connsiteX612" fmla="*/ 5626275 w 9656525"/>
              <a:gd name="connsiteY612" fmla="*/ 136103 h 2761837"/>
              <a:gd name="connsiteX613" fmla="*/ 5688547 w 9656525"/>
              <a:gd name="connsiteY613" fmla="*/ 89934 h 2761837"/>
              <a:gd name="connsiteX614" fmla="*/ 5624817 w 9656525"/>
              <a:gd name="connsiteY614" fmla="*/ 59298 h 2761837"/>
              <a:gd name="connsiteX615" fmla="*/ 5638096 w 9656525"/>
              <a:gd name="connsiteY615" fmla="*/ 30167 h 2761837"/>
              <a:gd name="connsiteX616" fmla="*/ 5542878 w 9656525"/>
              <a:gd name="connsiteY616" fmla="*/ 19907 h 2761837"/>
              <a:gd name="connsiteX617" fmla="*/ 5645088 w 9656525"/>
              <a:gd name="connsiteY617" fmla="*/ 18306 h 2761837"/>
              <a:gd name="connsiteX618" fmla="*/ 5659775 w 9656525"/>
              <a:gd name="connsiteY618" fmla="*/ 0 h 276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9656525" h="2761837">
                <a:moveTo>
                  <a:pt x="7548172" y="2712838"/>
                </a:moveTo>
                <a:lnTo>
                  <a:pt x="7547798" y="2745741"/>
                </a:lnTo>
                <a:lnTo>
                  <a:pt x="7514082" y="2747898"/>
                </a:lnTo>
                <a:lnTo>
                  <a:pt x="7514456" y="2714995"/>
                </a:lnTo>
                <a:close/>
                <a:moveTo>
                  <a:pt x="3732232" y="2657590"/>
                </a:moveTo>
                <a:lnTo>
                  <a:pt x="3729935" y="2658777"/>
                </a:lnTo>
                <a:cubicBezTo>
                  <a:pt x="3725000" y="2660691"/>
                  <a:pt x="3720424" y="2661782"/>
                  <a:pt x="3716210" y="2662052"/>
                </a:cubicBezTo>
                <a:close/>
                <a:moveTo>
                  <a:pt x="7264005" y="2517302"/>
                </a:moveTo>
                <a:cubicBezTo>
                  <a:pt x="7247022" y="2529348"/>
                  <a:pt x="7246875" y="2542144"/>
                  <a:pt x="7263568" y="2555689"/>
                </a:cubicBezTo>
                <a:lnTo>
                  <a:pt x="7212620" y="2591827"/>
                </a:lnTo>
                <a:lnTo>
                  <a:pt x="7188016" y="2533122"/>
                </a:lnTo>
                <a:cubicBezTo>
                  <a:pt x="7204874" y="2532045"/>
                  <a:pt x="7230205" y="2526771"/>
                  <a:pt x="7264005" y="2517302"/>
                </a:cubicBezTo>
                <a:close/>
                <a:moveTo>
                  <a:pt x="7550911" y="2471550"/>
                </a:moveTo>
                <a:cubicBezTo>
                  <a:pt x="7567271" y="2514342"/>
                  <a:pt x="7611833" y="2546197"/>
                  <a:pt x="7684596" y="2567115"/>
                </a:cubicBezTo>
                <a:cubicBezTo>
                  <a:pt x="7695214" y="2621234"/>
                  <a:pt x="7753783" y="2655846"/>
                  <a:pt x="7860304" y="2670952"/>
                </a:cubicBezTo>
                <a:lnTo>
                  <a:pt x="7859807" y="2714822"/>
                </a:lnTo>
                <a:cubicBezTo>
                  <a:pt x="7820180" y="2742930"/>
                  <a:pt x="7775077" y="2758602"/>
                  <a:pt x="7724503" y="2761837"/>
                </a:cubicBezTo>
                <a:cubicBezTo>
                  <a:pt x="7741693" y="2731511"/>
                  <a:pt x="7711075" y="2707897"/>
                  <a:pt x="7632651" y="2690994"/>
                </a:cubicBezTo>
                <a:cubicBezTo>
                  <a:pt x="7632651" y="2690994"/>
                  <a:pt x="7642496" y="2689451"/>
                  <a:pt x="7662185" y="2686365"/>
                </a:cubicBezTo>
                <a:cubicBezTo>
                  <a:pt x="7681874" y="2683279"/>
                  <a:pt x="7691802" y="2674425"/>
                  <a:pt x="7691969" y="2659800"/>
                </a:cubicBezTo>
                <a:cubicBezTo>
                  <a:pt x="7692342" y="2626898"/>
                  <a:pt x="7678583" y="2602206"/>
                  <a:pt x="7650692" y="2585723"/>
                </a:cubicBezTo>
                <a:cubicBezTo>
                  <a:pt x="7594870" y="2556415"/>
                  <a:pt x="7553057" y="2529864"/>
                  <a:pt x="7525249" y="2506070"/>
                </a:cubicBezTo>
                <a:cubicBezTo>
                  <a:pt x="7542274" y="2490368"/>
                  <a:pt x="7550828" y="2478861"/>
                  <a:pt x="7550911" y="2471550"/>
                </a:cubicBezTo>
                <a:close/>
                <a:moveTo>
                  <a:pt x="6609172" y="2418428"/>
                </a:moveTo>
                <a:lnTo>
                  <a:pt x="6627984" y="2419025"/>
                </a:lnTo>
                <a:lnTo>
                  <a:pt x="6624935" y="2421187"/>
                </a:lnTo>
                <a:lnTo>
                  <a:pt x="6607239" y="2418475"/>
                </a:lnTo>
                <a:close/>
                <a:moveTo>
                  <a:pt x="6606018" y="2418288"/>
                </a:moveTo>
                <a:lnTo>
                  <a:pt x="6607239" y="2418475"/>
                </a:lnTo>
                <a:lnTo>
                  <a:pt x="6565993" y="2419477"/>
                </a:lnTo>
                <a:cubicBezTo>
                  <a:pt x="6582851" y="2418398"/>
                  <a:pt x="6596193" y="2418002"/>
                  <a:pt x="6606018" y="2418288"/>
                </a:cubicBezTo>
                <a:close/>
                <a:moveTo>
                  <a:pt x="6928451" y="2396291"/>
                </a:moveTo>
                <a:lnTo>
                  <a:pt x="6928203" y="2418226"/>
                </a:lnTo>
                <a:lnTo>
                  <a:pt x="6877627" y="2421461"/>
                </a:lnTo>
                <a:lnTo>
                  <a:pt x="6877876" y="2399526"/>
                </a:lnTo>
                <a:close/>
                <a:moveTo>
                  <a:pt x="4235183" y="2390745"/>
                </a:moveTo>
                <a:lnTo>
                  <a:pt x="4238879" y="2391957"/>
                </a:lnTo>
                <a:cubicBezTo>
                  <a:pt x="4239222" y="2392620"/>
                  <a:pt x="4237287" y="2393087"/>
                  <a:pt x="4233073" y="2393356"/>
                </a:cubicBezTo>
                <a:close/>
                <a:moveTo>
                  <a:pt x="5900951" y="2385301"/>
                </a:moveTo>
                <a:cubicBezTo>
                  <a:pt x="6142174" y="2406403"/>
                  <a:pt x="6349848" y="2415037"/>
                  <a:pt x="6523970" y="2411205"/>
                </a:cubicBezTo>
                <a:lnTo>
                  <a:pt x="6422633" y="2434127"/>
                </a:lnTo>
                <a:cubicBezTo>
                  <a:pt x="6394535" y="2435925"/>
                  <a:pt x="6186861" y="2427290"/>
                  <a:pt x="5799613" y="2408223"/>
                </a:cubicBezTo>
                <a:cubicBezTo>
                  <a:pt x="5810976" y="2396537"/>
                  <a:pt x="5844755" y="2388896"/>
                  <a:pt x="5900951" y="2385301"/>
                </a:cubicBezTo>
                <a:close/>
                <a:moveTo>
                  <a:pt x="3206194" y="2327527"/>
                </a:moveTo>
                <a:lnTo>
                  <a:pt x="3205697" y="2371399"/>
                </a:lnTo>
                <a:lnTo>
                  <a:pt x="3171980" y="2373555"/>
                </a:lnTo>
                <a:lnTo>
                  <a:pt x="3172478" y="2329685"/>
                </a:lnTo>
                <a:close/>
                <a:moveTo>
                  <a:pt x="4705860" y="2297354"/>
                </a:moveTo>
                <a:lnTo>
                  <a:pt x="4815129" y="2317763"/>
                </a:lnTo>
                <a:lnTo>
                  <a:pt x="4806513" y="2334754"/>
                </a:lnTo>
                <a:lnTo>
                  <a:pt x="4705673" y="2313806"/>
                </a:lnTo>
                <a:close/>
                <a:moveTo>
                  <a:pt x="4015530" y="2264796"/>
                </a:moveTo>
                <a:cubicBezTo>
                  <a:pt x="4015447" y="2272108"/>
                  <a:pt x="4018112" y="2284723"/>
                  <a:pt x="4023524" y="2302644"/>
                </a:cubicBezTo>
                <a:cubicBezTo>
                  <a:pt x="4028936" y="2320564"/>
                  <a:pt x="4031642" y="2329524"/>
                  <a:pt x="4031642" y="2329524"/>
                </a:cubicBezTo>
                <a:lnTo>
                  <a:pt x="4124365" y="2323592"/>
                </a:lnTo>
                <a:lnTo>
                  <a:pt x="4124862" y="2279722"/>
                </a:lnTo>
                <a:cubicBezTo>
                  <a:pt x="4074452" y="2268334"/>
                  <a:pt x="4038009" y="2263358"/>
                  <a:pt x="4015530" y="2264796"/>
                </a:cubicBezTo>
                <a:close/>
                <a:moveTo>
                  <a:pt x="3907194" y="2162129"/>
                </a:moveTo>
                <a:cubicBezTo>
                  <a:pt x="3935085" y="2178611"/>
                  <a:pt x="3965598" y="2211365"/>
                  <a:pt x="3998734" y="2260390"/>
                </a:cubicBezTo>
                <a:lnTo>
                  <a:pt x="4066168" y="2256077"/>
                </a:lnTo>
                <a:cubicBezTo>
                  <a:pt x="4066334" y="2241453"/>
                  <a:pt x="4074846" y="2233602"/>
                  <a:pt x="4091706" y="2232524"/>
                </a:cubicBezTo>
                <a:cubicBezTo>
                  <a:pt x="4125173" y="2252302"/>
                  <a:pt x="4155956" y="2261293"/>
                  <a:pt x="4184054" y="2259495"/>
                </a:cubicBezTo>
                <a:lnTo>
                  <a:pt x="4142219" y="2234772"/>
                </a:lnTo>
                <a:cubicBezTo>
                  <a:pt x="4164863" y="2218711"/>
                  <a:pt x="4178335" y="2206889"/>
                  <a:pt x="4182630" y="2199308"/>
                </a:cubicBezTo>
                <a:cubicBezTo>
                  <a:pt x="4186929" y="2191727"/>
                  <a:pt x="4182054" y="2188385"/>
                  <a:pt x="4168003" y="2189284"/>
                </a:cubicBezTo>
                <a:cubicBezTo>
                  <a:pt x="4162344" y="2193300"/>
                  <a:pt x="4075406" y="2184248"/>
                  <a:pt x="3907194" y="2162129"/>
                </a:cubicBezTo>
                <a:close/>
                <a:moveTo>
                  <a:pt x="3679790" y="2160237"/>
                </a:moveTo>
                <a:lnTo>
                  <a:pt x="3654379" y="2172822"/>
                </a:lnTo>
                <a:lnTo>
                  <a:pt x="3704581" y="2202489"/>
                </a:lnTo>
                <a:lnTo>
                  <a:pt x="3721627" y="2184959"/>
                </a:lnTo>
                <a:close/>
                <a:moveTo>
                  <a:pt x="2238480" y="2008936"/>
                </a:moveTo>
                <a:lnTo>
                  <a:pt x="2247444" y="2010748"/>
                </a:lnTo>
                <a:cubicBezTo>
                  <a:pt x="2260048" y="2013596"/>
                  <a:pt x="2263539" y="2015199"/>
                  <a:pt x="2257919" y="2015558"/>
                </a:cubicBezTo>
                <a:cubicBezTo>
                  <a:pt x="2249491" y="2016097"/>
                  <a:pt x="2243193" y="2014218"/>
                  <a:pt x="2239032" y="2009918"/>
                </a:cubicBezTo>
                <a:close/>
                <a:moveTo>
                  <a:pt x="6372006" y="1885273"/>
                </a:moveTo>
                <a:cubicBezTo>
                  <a:pt x="6350943" y="1885707"/>
                  <a:pt x="6336176" y="1888021"/>
                  <a:pt x="6327706" y="1892216"/>
                </a:cubicBezTo>
                <a:cubicBezTo>
                  <a:pt x="6361174" y="1911995"/>
                  <a:pt x="6389190" y="1917509"/>
                  <a:pt x="6411750" y="1908760"/>
                </a:cubicBezTo>
                <a:cubicBezTo>
                  <a:pt x="6423030" y="1904384"/>
                  <a:pt x="6437141" y="1898002"/>
                  <a:pt x="6454083" y="1889612"/>
                </a:cubicBezTo>
                <a:cubicBezTo>
                  <a:pt x="6420428" y="1886285"/>
                  <a:pt x="6393069" y="1884839"/>
                  <a:pt x="6372006" y="1885273"/>
                </a:cubicBezTo>
                <a:close/>
                <a:moveTo>
                  <a:pt x="6783260" y="1830196"/>
                </a:moveTo>
                <a:cubicBezTo>
                  <a:pt x="6614343" y="1870227"/>
                  <a:pt x="6529884" y="1890242"/>
                  <a:pt x="6529884" y="1890242"/>
                </a:cubicBezTo>
                <a:cubicBezTo>
                  <a:pt x="6591492" y="1904568"/>
                  <a:pt x="6636344" y="1910832"/>
                  <a:pt x="6664442" y="1909034"/>
                </a:cubicBezTo>
                <a:cubicBezTo>
                  <a:pt x="6709398" y="1906159"/>
                  <a:pt x="6743281" y="1889378"/>
                  <a:pt x="6766091" y="1858694"/>
                </a:cubicBezTo>
                <a:cubicBezTo>
                  <a:pt x="6771669" y="1861990"/>
                  <a:pt x="6791317" y="1862559"/>
                  <a:pt x="6825033" y="1860403"/>
                </a:cubicBezTo>
                <a:close/>
                <a:moveTo>
                  <a:pt x="7137166" y="1818517"/>
                </a:moveTo>
                <a:lnTo>
                  <a:pt x="7136979" y="1834968"/>
                </a:lnTo>
                <a:lnTo>
                  <a:pt x="7086403" y="1838204"/>
                </a:lnTo>
                <a:lnTo>
                  <a:pt x="7086591" y="1821752"/>
                </a:lnTo>
                <a:close/>
                <a:moveTo>
                  <a:pt x="5007670" y="1680745"/>
                </a:moveTo>
                <a:cubicBezTo>
                  <a:pt x="5114068" y="1706818"/>
                  <a:pt x="5487123" y="1739579"/>
                  <a:pt x="6126835" y="1779029"/>
                </a:cubicBezTo>
                <a:cubicBezTo>
                  <a:pt x="6166088" y="1783824"/>
                  <a:pt x="6191210" y="1796831"/>
                  <a:pt x="6202200" y="1818047"/>
                </a:cubicBezTo>
                <a:cubicBezTo>
                  <a:pt x="6314592" y="1810857"/>
                  <a:pt x="6421300" y="1809511"/>
                  <a:pt x="6522326" y="1814009"/>
                </a:cubicBezTo>
                <a:cubicBezTo>
                  <a:pt x="6527905" y="1817304"/>
                  <a:pt x="6606577" y="1812273"/>
                  <a:pt x="6758346" y="1798911"/>
                </a:cubicBezTo>
                <a:cubicBezTo>
                  <a:pt x="6865117" y="1792080"/>
                  <a:pt x="6938026" y="1800203"/>
                  <a:pt x="6977072" y="1823278"/>
                </a:cubicBezTo>
                <a:cubicBezTo>
                  <a:pt x="6943314" y="1829091"/>
                  <a:pt x="6898232" y="1842934"/>
                  <a:pt x="6841830" y="1864808"/>
                </a:cubicBezTo>
                <a:cubicBezTo>
                  <a:pt x="6852944" y="1875057"/>
                  <a:pt x="6866911" y="1881470"/>
                  <a:pt x="6883727" y="1884047"/>
                </a:cubicBezTo>
                <a:cubicBezTo>
                  <a:pt x="7007315" y="1879795"/>
                  <a:pt x="7173091" y="1869190"/>
                  <a:pt x="7381054" y="1852234"/>
                </a:cubicBezTo>
                <a:cubicBezTo>
                  <a:pt x="7364486" y="1827722"/>
                  <a:pt x="7333870" y="1804108"/>
                  <a:pt x="7289204" y="1781392"/>
                </a:cubicBezTo>
                <a:lnTo>
                  <a:pt x="7331662" y="1751277"/>
                </a:lnTo>
                <a:cubicBezTo>
                  <a:pt x="7292325" y="1753793"/>
                  <a:pt x="7258598" y="1756864"/>
                  <a:pt x="7230480" y="1760489"/>
                </a:cubicBezTo>
                <a:lnTo>
                  <a:pt x="7217376" y="1762923"/>
                </a:lnTo>
                <a:lnTo>
                  <a:pt x="7243591" y="1764788"/>
                </a:lnTo>
                <a:cubicBezTo>
                  <a:pt x="7253052" y="1766238"/>
                  <a:pt x="7262677" y="1768476"/>
                  <a:pt x="7272470" y="1771502"/>
                </a:cubicBezTo>
                <a:cubicBezTo>
                  <a:pt x="7272303" y="1786127"/>
                  <a:pt x="7266581" y="1795625"/>
                  <a:pt x="7255300" y="1800001"/>
                </a:cubicBezTo>
                <a:lnTo>
                  <a:pt x="7044569" y="1813480"/>
                </a:lnTo>
                <a:cubicBezTo>
                  <a:pt x="7027793" y="1807247"/>
                  <a:pt x="7013911" y="1793522"/>
                  <a:pt x="7002920" y="1772306"/>
                </a:cubicBezTo>
                <a:cubicBezTo>
                  <a:pt x="6789669" y="1760375"/>
                  <a:pt x="6573587" y="1750451"/>
                  <a:pt x="6354674" y="1742536"/>
                </a:cubicBezTo>
                <a:cubicBezTo>
                  <a:pt x="6326577" y="1744333"/>
                  <a:pt x="6295649" y="1748138"/>
                  <a:pt x="6261891" y="1753951"/>
                </a:cubicBezTo>
                <a:cubicBezTo>
                  <a:pt x="6222595" y="1752811"/>
                  <a:pt x="6017732" y="1743996"/>
                  <a:pt x="5647299" y="1727507"/>
                </a:cubicBezTo>
                <a:cubicBezTo>
                  <a:pt x="5585651" y="1716837"/>
                  <a:pt x="5493095" y="1708146"/>
                  <a:pt x="5369631" y="1701430"/>
                </a:cubicBezTo>
                <a:cubicBezTo>
                  <a:pt x="5279843" y="1696214"/>
                  <a:pt x="5159190" y="1689320"/>
                  <a:pt x="5007670" y="1680745"/>
                </a:cubicBezTo>
                <a:close/>
                <a:moveTo>
                  <a:pt x="2413817" y="1638437"/>
                </a:moveTo>
                <a:lnTo>
                  <a:pt x="2362929" y="1669092"/>
                </a:lnTo>
                <a:cubicBezTo>
                  <a:pt x="2379581" y="1686292"/>
                  <a:pt x="2387761" y="1707688"/>
                  <a:pt x="2387471" y="1733279"/>
                </a:cubicBezTo>
                <a:cubicBezTo>
                  <a:pt x="2409948" y="1731842"/>
                  <a:pt x="2432510" y="1723093"/>
                  <a:pt x="2455154" y="1707030"/>
                </a:cubicBezTo>
                <a:cubicBezTo>
                  <a:pt x="2455569" y="1670472"/>
                  <a:pt x="2455776" y="1652192"/>
                  <a:pt x="2455776" y="1652192"/>
                </a:cubicBezTo>
                <a:cubicBezTo>
                  <a:pt x="2444538" y="1652911"/>
                  <a:pt x="2430551" y="1648326"/>
                  <a:pt x="2413817" y="1638437"/>
                </a:cubicBezTo>
                <a:close/>
                <a:moveTo>
                  <a:pt x="2331890" y="1435444"/>
                </a:moveTo>
                <a:lnTo>
                  <a:pt x="2330982" y="1435502"/>
                </a:lnTo>
                <a:lnTo>
                  <a:pt x="2288633" y="1443831"/>
                </a:lnTo>
                <a:lnTo>
                  <a:pt x="2273405" y="1439185"/>
                </a:lnTo>
                <a:lnTo>
                  <a:pt x="2239167" y="1441376"/>
                </a:lnTo>
                <a:lnTo>
                  <a:pt x="2238919" y="1463311"/>
                </a:lnTo>
                <a:lnTo>
                  <a:pt x="2331640" y="1457379"/>
                </a:lnTo>
                <a:close/>
                <a:moveTo>
                  <a:pt x="7400437" y="1308640"/>
                </a:moveTo>
                <a:lnTo>
                  <a:pt x="7410949" y="1323841"/>
                </a:lnTo>
                <a:lnTo>
                  <a:pt x="7362661" y="1346290"/>
                </a:lnTo>
                <a:lnTo>
                  <a:pt x="7360547" y="1330053"/>
                </a:lnTo>
                <a:close/>
                <a:moveTo>
                  <a:pt x="7497617" y="1137193"/>
                </a:moveTo>
                <a:lnTo>
                  <a:pt x="7405216" y="1148582"/>
                </a:lnTo>
                <a:lnTo>
                  <a:pt x="7408033" y="1170231"/>
                </a:lnTo>
                <a:lnTo>
                  <a:pt x="7500434" y="1158842"/>
                </a:lnTo>
                <a:close/>
                <a:moveTo>
                  <a:pt x="2571168" y="1057075"/>
                </a:moveTo>
                <a:lnTo>
                  <a:pt x="2573281" y="1073311"/>
                </a:lnTo>
                <a:lnTo>
                  <a:pt x="2522879" y="1079523"/>
                </a:lnTo>
                <a:lnTo>
                  <a:pt x="2520769" y="1063287"/>
                </a:lnTo>
                <a:close/>
                <a:moveTo>
                  <a:pt x="2768545" y="999753"/>
                </a:moveTo>
                <a:cubicBezTo>
                  <a:pt x="2644874" y="1011329"/>
                  <a:pt x="2479672" y="1031694"/>
                  <a:pt x="2272941" y="1060840"/>
                </a:cubicBezTo>
                <a:cubicBezTo>
                  <a:pt x="2293029" y="1084027"/>
                  <a:pt x="2327115" y="1105488"/>
                  <a:pt x="2375201" y="1125220"/>
                </a:cubicBezTo>
                <a:lnTo>
                  <a:pt x="2336721" y="1157458"/>
                </a:lnTo>
                <a:cubicBezTo>
                  <a:pt x="2375922" y="1152627"/>
                  <a:pt x="2409405" y="1147583"/>
                  <a:pt x="2437169" y="1142328"/>
                </a:cubicBezTo>
                <a:lnTo>
                  <a:pt x="2450002" y="1139145"/>
                </a:lnTo>
                <a:lnTo>
                  <a:pt x="2423386" y="1138872"/>
                </a:lnTo>
                <a:cubicBezTo>
                  <a:pt x="2413670" y="1138007"/>
                  <a:pt x="2403678" y="1136375"/>
                  <a:pt x="2393408" y="1133974"/>
                </a:cubicBezTo>
                <a:cubicBezTo>
                  <a:pt x="2391530" y="1119542"/>
                  <a:pt x="2395959" y="1109833"/>
                  <a:pt x="2406689" y="1104843"/>
                </a:cubicBezTo>
                <a:lnTo>
                  <a:pt x="2616691" y="1078958"/>
                </a:lnTo>
                <a:cubicBezTo>
                  <a:pt x="2634429" y="1084103"/>
                  <a:pt x="2650306" y="1096809"/>
                  <a:pt x="2664323" y="1117078"/>
                </a:cubicBezTo>
                <a:cubicBezTo>
                  <a:pt x="2880410" y="1116104"/>
                  <a:pt x="3099062" y="1112980"/>
                  <a:pt x="3320281" y="1107709"/>
                </a:cubicBezTo>
                <a:cubicBezTo>
                  <a:pt x="3348281" y="1104257"/>
                  <a:pt x="3378847" y="1098658"/>
                  <a:pt x="3411977" y="1090907"/>
                </a:cubicBezTo>
                <a:cubicBezTo>
                  <a:pt x="3451646" y="1089683"/>
                  <a:pt x="3658865" y="1086137"/>
                  <a:pt x="4033630" y="1080268"/>
                </a:cubicBezTo>
                <a:cubicBezTo>
                  <a:pt x="4097108" y="1087107"/>
                  <a:pt x="4191387" y="1090150"/>
                  <a:pt x="4316464" y="1089396"/>
                </a:cubicBezTo>
                <a:cubicBezTo>
                  <a:pt x="4407475" y="1089176"/>
                  <a:pt x="4529752" y="1088767"/>
                  <a:pt x="4683299" y="1088171"/>
                </a:cubicBezTo>
                <a:cubicBezTo>
                  <a:pt x="4572674" y="1068813"/>
                  <a:pt x="4192996" y="1058791"/>
                  <a:pt x="3544267" y="1058104"/>
                </a:cubicBezTo>
                <a:cubicBezTo>
                  <a:pt x="3504128" y="1055719"/>
                  <a:pt x="3477048" y="1044394"/>
                  <a:pt x="3463031" y="1024125"/>
                </a:cubicBezTo>
                <a:cubicBezTo>
                  <a:pt x="3351029" y="1037933"/>
                  <a:pt x="3243927" y="1045635"/>
                  <a:pt x="3141718" y="1047235"/>
                </a:cubicBezTo>
                <a:cubicBezTo>
                  <a:pt x="3135647" y="1044317"/>
                  <a:pt x="3057247" y="1053981"/>
                  <a:pt x="2906516" y="1076227"/>
                </a:cubicBezTo>
                <a:cubicBezTo>
                  <a:pt x="2800116" y="1089342"/>
                  <a:pt x="2725673" y="1085687"/>
                  <a:pt x="2683187" y="1065262"/>
                </a:cubicBezTo>
                <a:cubicBezTo>
                  <a:pt x="2716317" y="1057513"/>
                  <a:pt x="2759707" y="1041166"/>
                  <a:pt x="2813361" y="1016224"/>
                </a:cubicBezTo>
                <a:cubicBezTo>
                  <a:pt x="2800752" y="1006779"/>
                  <a:pt x="2785814" y="1001290"/>
                  <a:pt x="2768545" y="999753"/>
                </a:cubicBezTo>
                <a:close/>
                <a:moveTo>
                  <a:pt x="2985537" y="962008"/>
                </a:moveTo>
                <a:cubicBezTo>
                  <a:pt x="2940737" y="967529"/>
                  <a:pt x="2909015" y="986103"/>
                  <a:pt x="2890371" y="1017729"/>
                </a:cubicBezTo>
                <a:cubicBezTo>
                  <a:pt x="2884300" y="1014811"/>
                  <a:pt x="2864467" y="1015424"/>
                  <a:pt x="2830866" y="1019565"/>
                </a:cubicBezTo>
                <a:lnTo>
                  <a:pt x="2877092" y="1046861"/>
                </a:lnTo>
                <a:cubicBezTo>
                  <a:pt x="3041335" y="997288"/>
                  <a:pt x="3123458" y="972502"/>
                  <a:pt x="3123458" y="972502"/>
                </a:cubicBezTo>
                <a:cubicBezTo>
                  <a:pt x="3059513" y="962054"/>
                  <a:pt x="3013537" y="958556"/>
                  <a:pt x="2985537" y="962008"/>
                </a:cubicBezTo>
                <a:close/>
                <a:moveTo>
                  <a:pt x="3277451" y="942522"/>
                </a:moveTo>
                <a:cubicBezTo>
                  <a:pt x="3262982" y="940639"/>
                  <a:pt x="3250381" y="942192"/>
                  <a:pt x="3239651" y="947181"/>
                </a:cubicBezTo>
                <a:cubicBezTo>
                  <a:pt x="3228921" y="952171"/>
                  <a:pt x="3215624" y="959308"/>
                  <a:pt x="3199764" y="968594"/>
                </a:cubicBezTo>
                <a:cubicBezTo>
                  <a:pt x="3268372" y="971136"/>
                  <a:pt x="3310608" y="967762"/>
                  <a:pt x="3326468" y="958475"/>
                </a:cubicBezTo>
                <a:cubicBezTo>
                  <a:pt x="3308260" y="949722"/>
                  <a:pt x="3291921" y="944404"/>
                  <a:pt x="3277451" y="942522"/>
                </a:cubicBezTo>
                <a:close/>
                <a:moveTo>
                  <a:pt x="7310504" y="879813"/>
                </a:moveTo>
                <a:cubicBezTo>
                  <a:pt x="7288103" y="882573"/>
                  <a:pt x="7266643" y="892550"/>
                  <a:pt x="7246119" y="909745"/>
                </a:cubicBezTo>
                <a:cubicBezTo>
                  <a:pt x="7250814" y="945825"/>
                  <a:pt x="7253161" y="963865"/>
                  <a:pt x="7253161" y="963865"/>
                </a:cubicBezTo>
                <a:cubicBezTo>
                  <a:pt x="7264361" y="962484"/>
                  <a:pt x="7279064" y="966172"/>
                  <a:pt x="7297275" y="974924"/>
                </a:cubicBezTo>
                <a:lnTo>
                  <a:pt x="7344153" y="941651"/>
                </a:lnTo>
                <a:cubicBezTo>
                  <a:pt x="7325004" y="925682"/>
                  <a:pt x="7313790" y="905069"/>
                  <a:pt x="7310504" y="879813"/>
                </a:cubicBezTo>
                <a:close/>
                <a:moveTo>
                  <a:pt x="7401296" y="593675"/>
                </a:moveTo>
                <a:cubicBezTo>
                  <a:pt x="7409696" y="592639"/>
                  <a:pt x="7416291" y="594117"/>
                  <a:pt x="7421076" y="598110"/>
                </a:cubicBezTo>
                <a:lnTo>
                  <a:pt x="7421767" y="599046"/>
                </a:lnTo>
                <a:lnTo>
                  <a:pt x="7412500" y="597792"/>
                </a:lnTo>
                <a:cubicBezTo>
                  <a:pt x="7399430" y="595738"/>
                  <a:pt x="7395695" y="594364"/>
                  <a:pt x="7401296" y="593675"/>
                </a:cubicBezTo>
                <a:close/>
                <a:moveTo>
                  <a:pt x="5920576" y="495748"/>
                </a:moveTo>
                <a:lnTo>
                  <a:pt x="5905887" y="514054"/>
                </a:lnTo>
                <a:lnTo>
                  <a:pt x="5951409" y="535939"/>
                </a:lnTo>
                <a:lnTo>
                  <a:pt x="5975200" y="522008"/>
                </a:lnTo>
                <a:close/>
                <a:moveTo>
                  <a:pt x="2699538" y="469364"/>
                </a:moveTo>
                <a:lnTo>
                  <a:pt x="2702354" y="491013"/>
                </a:lnTo>
                <a:lnTo>
                  <a:pt x="2651953" y="497226"/>
                </a:lnTo>
                <a:lnTo>
                  <a:pt x="2649136" y="475577"/>
                </a:lnTo>
                <a:close/>
                <a:moveTo>
                  <a:pt x="5616716" y="456217"/>
                </a:moveTo>
                <a:lnTo>
                  <a:pt x="5549516" y="464501"/>
                </a:lnTo>
                <a:cubicBezTo>
                  <a:pt x="5551392" y="478933"/>
                  <a:pt x="5543931" y="487185"/>
                  <a:pt x="5527133" y="489255"/>
                </a:cubicBezTo>
                <a:cubicBezTo>
                  <a:pt x="5490714" y="471749"/>
                  <a:pt x="5458508" y="464721"/>
                  <a:pt x="5430507" y="468172"/>
                </a:cubicBezTo>
                <a:lnTo>
                  <a:pt x="5476028" y="490056"/>
                </a:lnTo>
                <a:cubicBezTo>
                  <a:pt x="5434983" y="524443"/>
                  <a:pt x="5428460" y="539911"/>
                  <a:pt x="5456463" y="536460"/>
                </a:cubicBezTo>
                <a:cubicBezTo>
                  <a:pt x="5461591" y="532161"/>
                  <a:pt x="5550270" y="535894"/>
                  <a:pt x="5722495" y="547657"/>
                </a:cubicBezTo>
                <a:cubicBezTo>
                  <a:pt x="5692147" y="533069"/>
                  <a:pt x="5656889" y="502589"/>
                  <a:pt x="5616716" y="456217"/>
                </a:cubicBezTo>
                <a:close/>
                <a:moveTo>
                  <a:pt x="2953650" y="454539"/>
                </a:moveTo>
                <a:lnTo>
                  <a:pt x="2971822" y="456155"/>
                </a:lnTo>
                <a:lnTo>
                  <a:pt x="2969885" y="456318"/>
                </a:lnTo>
                <a:lnTo>
                  <a:pt x="2950886" y="456853"/>
                </a:lnTo>
                <a:close/>
                <a:moveTo>
                  <a:pt x="3013155" y="452703"/>
                </a:moveTo>
                <a:cubicBezTo>
                  <a:pt x="2996356" y="454774"/>
                  <a:pt x="2982995" y="455961"/>
                  <a:pt x="2973079" y="456268"/>
                </a:cubicBezTo>
                <a:lnTo>
                  <a:pt x="2971822" y="456155"/>
                </a:lnTo>
                <a:close/>
                <a:moveTo>
                  <a:pt x="4794115" y="431138"/>
                </a:moveTo>
                <a:lnTo>
                  <a:pt x="4898437" y="445774"/>
                </a:lnTo>
                <a:lnTo>
                  <a:pt x="4900549" y="462011"/>
                </a:lnTo>
                <a:lnTo>
                  <a:pt x="4787828" y="448410"/>
                </a:lnTo>
                <a:close/>
                <a:moveTo>
                  <a:pt x="3785304" y="418014"/>
                </a:moveTo>
                <a:cubicBezTo>
                  <a:pt x="3775514" y="430219"/>
                  <a:pt x="3742617" y="439772"/>
                  <a:pt x="3686618" y="446675"/>
                </a:cubicBezTo>
                <a:cubicBezTo>
                  <a:pt x="3441121" y="440276"/>
                  <a:pt x="3231104" y="444167"/>
                  <a:pt x="3056564" y="458350"/>
                </a:cubicBezTo>
                <a:lnTo>
                  <a:pt x="3155252" y="429689"/>
                </a:lnTo>
                <a:cubicBezTo>
                  <a:pt x="3183252" y="426238"/>
                  <a:pt x="3393268" y="422345"/>
                  <a:pt x="3785304" y="418014"/>
                </a:cubicBezTo>
                <a:close/>
                <a:moveTo>
                  <a:pt x="5573962" y="390001"/>
                </a:moveTo>
                <a:lnTo>
                  <a:pt x="5481562" y="401391"/>
                </a:lnTo>
                <a:lnTo>
                  <a:pt x="5487194" y="444687"/>
                </a:lnTo>
                <a:cubicBezTo>
                  <a:pt x="5539473" y="452908"/>
                  <a:pt x="5576811" y="455637"/>
                  <a:pt x="5599211" y="452877"/>
                </a:cubicBezTo>
                <a:cubicBezTo>
                  <a:pt x="5598272" y="445660"/>
                  <a:pt x="5593831" y="433377"/>
                  <a:pt x="5585883" y="416027"/>
                </a:cubicBezTo>
                <a:cubicBezTo>
                  <a:pt x="5577936" y="398678"/>
                  <a:pt x="5573962" y="390001"/>
                  <a:pt x="5573962" y="390001"/>
                </a:cubicBezTo>
                <a:close/>
                <a:moveTo>
                  <a:pt x="5362501" y="339082"/>
                </a:moveTo>
                <a:lnTo>
                  <a:pt x="5360745" y="341783"/>
                </a:lnTo>
                <a:lnTo>
                  <a:pt x="5356860" y="340808"/>
                </a:lnTo>
                <a:cubicBezTo>
                  <a:pt x="5356422" y="340175"/>
                  <a:pt x="5358301" y="339599"/>
                  <a:pt x="5362501" y="339082"/>
                </a:cubicBezTo>
                <a:close/>
                <a:moveTo>
                  <a:pt x="2338890" y="321357"/>
                </a:moveTo>
                <a:lnTo>
                  <a:pt x="2371836" y="377784"/>
                </a:lnTo>
                <a:cubicBezTo>
                  <a:pt x="2355034" y="379855"/>
                  <a:pt x="2330306" y="386570"/>
                  <a:pt x="2297641" y="397928"/>
                </a:cubicBezTo>
                <a:cubicBezTo>
                  <a:pt x="2313034" y="385032"/>
                  <a:pt x="2311391" y="372405"/>
                  <a:pt x="2292714" y="360042"/>
                </a:cubicBezTo>
                <a:close/>
                <a:moveTo>
                  <a:pt x="6432175" y="295215"/>
                </a:moveTo>
                <a:lnTo>
                  <a:pt x="6437808" y="338510"/>
                </a:lnTo>
                <a:lnTo>
                  <a:pt x="6404209" y="342653"/>
                </a:lnTo>
                <a:lnTo>
                  <a:pt x="6398575" y="299357"/>
                </a:lnTo>
                <a:close/>
                <a:moveTo>
                  <a:pt x="2013955" y="185444"/>
                </a:moveTo>
                <a:lnTo>
                  <a:pt x="2018180" y="217918"/>
                </a:lnTo>
                <a:lnTo>
                  <a:pt x="1984579" y="222059"/>
                </a:lnTo>
                <a:lnTo>
                  <a:pt x="1980354" y="189586"/>
                </a:lnTo>
                <a:close/>
                <a:moveTo>
                  <a:pt x="1800433" y="184270"/>
                </a:moveTo>
                <a:cubicBezTo>
                  <a:pt x="1787387" y="215204"/>
                  <a:pt x="1821475" y="236665"/>
                  <a:pt x="1902692" y="248650"/>
                </a:cubicBezTo>
                <a:cubicBezTo>
                  <a:pt x="1902692" y="248650"/>
                  <a:pt x="1893009" y="250759"/>
                  <a:pt x="1873643" y="254979"/>
                </a:cubicBezTo>
                <a:cubicBezTo>
                  <a:pt x="1854277" y="259200"/>
                  <a:pt x="1845535" y="268526"/>
                  <a:pt x="1847412" y="282958"/>
                </a:cubicBezTo>
                <a:cubicBezTo>
                  <a:pt x="1851636" y="315430"/>
                  <a:pt x="1868923" y="338961"/>
                  <a:pt x="1899271" y="353550"/>
                </a:cubicBezTo>
                <a:cubicBezTo>
                  <a:pt x="1959494" y="379119"/>
                  <a:pt x="2005253" y="402808"/>
                  <a:pt x="2036538" y="424613"/>
                </a:cubicBezTo>
                <a:cubicBezTo>
                  <a:pt x="2021614" y="441116"/>
                  <a:pt x="2014623" y="452975"/>
                  <a:pt x="2015562" y="460192"/>
                </a:cubicBezTo>
                <a:cubicBezTo>
                  <a:pt x="1993128" y="418966"/>
                  <a:pt x="1943869" y="390211"/>
                  <a:pt x="1867782" y="373927"/>
                </a:cubicBezTo>
                <a:cubicBezTo>
                  <a:pt x="1849542" y="321188"/>
                  <a:pt x="1785811" y="290550"/>
                  <a:pt x="1676595" y="282017"/>
                </a:cubicBezTo>
                <a:lnTo>
                  <a:pt x="1670961" y="238721"/>
                </a:lnTo>
                <a:cubicBezTo>
                  <a:pt x="1706875" y="208633"/>
                  <a:pt x="1750033" y="190481"/>
                  <a:pt x="1800433" y="184270"/>
                </a:cubicBezTo>
                <a:close/>
                <a:moveTo>
                  <a:pt x="5844627" y="43200"/>
                </a:moveTo>
                <a:lnTo>
                  <a:pt x="5829141" y="48560"/>
                </a:lnTo>
                <a:lnTo>
                  <a:pt x="5831286" y="47252"/>
                </a:lnTo>
                <a:cubicBezTo>
                  <a:pt x="5835979" y="45068"/>
                  <a:pt x="5840428" y="43719"/>
                  <a:pt x="5844627" y="43200"/>
                </a:cubicBezTo>
                <a:close/>
                <a:moveTo>
                  <a:pt x="5659775" y="0"/>
                </a:moveTo>
                <a:cubicBezTo>
                  <a:pt x="5730047" y="42662"/>
                  <a:pt x="5786007" y="59019"/>
                  <a:pt x="5827652" y="49074"/>
                </a:cubicBezTo>
                <a:lnTo>
                  <a:pt x="5829141" y="48560"/>
                </a:lnTo>
                <a:lnTo>
                  <a:pt x="5816459" y="56296"/>
                </a:lnTo>
                <a:cubicBezTo>
                  <a:pt x="5806081" y="63990"/>
                  <a:pt x="5794713" y="75015"/>
                  <a:pt x="5782355" y="89369"/>
                </a:cubicBezTo>
                <a:cubicBezTo>
                  <a:pt x="5877153" y="162000"/>
                  <a:pt x="5924316" y="196512"/>
                  <a:pt x="5923848" y="192904"/>
                </a:cubicBezTo>
                <a:cubicBezTo>
                  <a:pt x="5931829" y="254242"/>
                  <a:pt x="5926731" y="302527"/>
                  <a:pt x="5908556" y="337761"/>
                </a:cubicBezTo>
                <a:cubicBezTo>
                  <a:pt x="5951511" y="361794"/>
                  <a:pt x="5992589" y="371395"/>
                  <a:pt x="6031788" y="366563"/>
                </a:cubicBezTo>
                <a:cubicBezTo>
                  <a:pt x="6042989" y="365182"/>
                  <a:pt x="6074243" y="342999"/>
                  <a:pt x="6125548" y="300017"/>
                </a:cubicBezTo>
                <a:cubicBezTo>
                  <a:pt x="6094731" y="281819"/>
                  <a:pt x="6048975" y="258133"/>
                  <a:pt x="5988281" y="228954"/>
                </a:cubicBezTo>
                <a:cubicBezTo>
                  <a:pt x="6014404" y="211069"/>
                  <a:pt x="6026762" y="196716"/>
                  <a:pt x="6025352" y="185892"/>
                </a:cubicBezTo>
                <a:cubicBezTo>
                  <a:pt x="6111232" y="189971"/>
                  <a:pt x="6172379" y="200762"/>
                  <a:pt x="6208795" y="218270"/>
                </a:cubicBezTo>
                <a:cubicBezTo>
                  <a:pt x="6214864" y="221187"/>
                  <a:pt x="6223968" y="225564"/>
                  <a:pt x="6236107" y="231399"/>
                </a:cubicBezTo>
                <a:cubicBezTo>
                  <a:pt x="6257100" y="217813"/>
                  <a:pt x="6273196" y="210331"/>
                  <a:pt x="6284396" y="208951"/>
                </a:cubicBezTo>
                <a:cubicBezTo>
                  <a:pt x="6274134" y="217548"/>
                  <a:pt x="6251047" y="236890"/>
                  <a:pt x="6215132" y="266979"/>
                </a:cubicBezTo>
                <a:cubicBezTo>
                  <a:pt x="6247359" y="296000"/>
                  <a:pt x="6266051" y="330354"/>
                  <a:pt x="6271214" y="370044"/>
                </a:cubicBezTo>
                <a:lnTo>
                  <a:pt x="6274737" y="397104"/>
                </a:lnTo>
                <a:cubicBezTo>
                  <a:pt x="6304145" y="404477"/>
                  <a:pt x="6333320" y="410045"/>
                  <a:pt x="6362259" y="413810"/>
                </a:cubicBezTo>
                <a:cubicBezTo>
                  <a:pt x="6408465" y="419113"/>
                  <a:pt x="6430632" y="414546"/>
                  <a:pt x="6428752" y="400114"/>
                </a:cubicBezTo>
                <a:cubicBezTo>
                  <a:pt x="6434355" y="399425"/>
                  <a:pt x="6454776" y="403323"/>
                  <a:pt x="6490019" y="411810"/>
                </a:cubicBezTo>
                <a:cubicBezTo>
                  <a:pt x="6525262" y="420296"/>
                  <a:pt x="6554084" y="423159"/>
                  <a:pt x="6576484" y="420398"/>
                </a:cubicBezTo>
                <a:cubicBezTo>
                  <a:pt x="6604486" y="416947"/>
                  <a:pt x="6623615" y="410922"/>
                  <a:pt x="6633876" y="402327"/>
                </a:cubicBezTo>
                <a:cubicBezTo>
                  <a:pt x="6633405" y="398717"/>
                  <a:pt x="6622904" y="394514"/>
                  <a:pt x="6602365" y="389713"/>
                </a:cubicBezTo>
                <a:cubicBezTo>
                  <a:pt x="6581825" y="384913"/>
                  <a:pt x="6565956" y="383203"/>
                  <a:pt x="6554755" y="384584"/>
                </a:cubicBezTo>
                <a:cubicBezTo>
                  <a:pt x="6575276" y="367391"/>
                  <a:pt x="6591139" y="358104"/>
                  <a:pt x="6602340" y="356722"/>
                </a:cubicBezTo>
                <a:cubicBezTo>
                  <a:pt x="6641538" y="351891"/>
                  <a:pt x="6688921" y="366214"/>
                  <a:pt x="6744485" y="399689"/>
                </a:cubicBezTo>
                <a:cubicBezTo>
                  <a:pt x="6739354" y="403988"/>
                  <a:pt x="6725120" y="403909"/>
                  <a:pt x="6701780" y="399454"/>
                </a:cubicBezTo>
                <a:cubicBezTo>
                  <a:pt x="6678912" y="398607"/>
                  <a:pt x="6662110" y="400678"/>
                  <a:pt x="6651381" y="405667"/>
                </a:cubicBezTo>
                <a:cubicBezTo>
                  <a:pt x="6670997" y="425244"/>
                  <a:pt x="6713953" y="449277"/>
                  <a:pt x="6780248" y="477765"/>
                </a:cubicBezTo>
                <a:lnTo>
                  <a:pt x="6783718" y="438845"/>
                </a:lnTo>
                <a:lnTo>
                  <a:pt x="6808920" y="435739"/>
                </a:lnTo>
                <a:cubicBezTo>
                  <a:pt x="6848588" y="434515"/>
                  <a:pt x="6874023" y="433213"/>
                  <a:pt x="6885223" y="431832"/>
                </a:cubicBezTo>
                <a:cubicBezTo>
                  <a:pt x="6924425" y="426999"/>
                  <a:pt x="6954973" y="399407"/>
                  <a:pt x="6976870" y="349050"/>
                </a:cubicBezTo>
                <a:cubicBezTo>
                  <a:pt x="6989946" y="362102"/>
                  <a:pt x="7012364" y="381334"/>
                  <a:pt x="7044118" y="406748"/>
                </a:cubicBezTo>
                <a:cubicBezTo>
                  <a:pt x="7016120" y="410199"/>
                  <a:pt x="6991859" y="420521"/>
                  <a:pt x="6971335" y="437714"/>
                </a:cubicBezTo>
                <a:cubicBezTo>
                  <a:pt x="7035284" y="448162"/>
                  <a:pt x="7070308" y="476838"/>
                  <a:pt x="7076411" y="523742"/>
                </a:cubicBezTo>
                <a:cubicBezTo>
                  <a:pt x="7077350" y="530958"/>
                  <a:pt x="7062662" y="549266"/>
                  <a:pt x="7032349" y="578664"/>
                </a:cubicBezTo>
                <a:cubicBezTo>
                  <a:pt x="7056156" y="586728"/>
                  <a:pt x="7095256" y="602987"/>
                  <a:pt x="7149646" y="627443"/>
                </a:cubicBezTo>
                <a:cubicBezTo>
                  <a:pt x="7204038" y="651900"/>
                  <a:pt x="7233580" y="682168"/>
                  <a:pt x="7238274" y="718249"/>
                </a:cubicBezTo>
                <a:cubicBezTo>
                  <a:pt x="7239682" y="729074"/>
                  <a:pt x="7237587" y="734830"/>
                  <a:pt x="7231987" y="735520"/>
                </a:cubicBezTo>
                <a:cubicBezTo>
                  <a:pt x="7226388" y="736211"/>
                  <a:pt x="7224291" y="741968"/>
                  <a:pt x="7225699" y="752792"/>
                </a:cubicBezTo>
                <a:cubicBezTo>
                  <a:pt x="7227575" y="767225"/>
                  <a:pt x="7257690" y="780011"/>
                  <a:pt x="7316038" y="791147"/>
                </a:cubicBezTo>
                <a:cubicBezTo>
                  <a:pt x="7316507" y="794755"/>
                  <a:pt x="7314646" y="802317"/>
                  <a:pt x="7310454" y="813833"/>
                </a:cubicBezTo>
                <a:cubicBezTo>
                  <a:pt x="7306262" y="825346"/>
                  <a:pt x="7304871" y="836516"/>
                  <a:pt x="7306279" y="847340"/>
                </a:cubicBezTo>
                <a:cubicBezTo>
                  <a:pt x="7305340" y="840124"/>
                  <a:pt x="7328929" y="868377"/>
                  <a:pt x="7377051" y="932097"/>
                </a:cubicBezTo>
                <a:cubicBezTo>
                  <a:pt x="7393849" y="930026"/>
                  <a:pt x="7400608" y="916363"/>
                  <a:pt x="7397322" y="891108"/>
                </a:cubicBezTo>
                <a:cubicBezTo>
                  <a:pt x="7409459" y="896943"/>
                  <a:pt x="7437460" y="893490"/>
                  <a:pt x="7481321" y="880753"/>
                </a:cubicBezTo>
                <a:cubicBezTo>
                  <a:pt x="7525652" y="871622"/>
                  <a:pt x="7555045" y="857001"/>
                  <a:pt x="7569498" y="836890"/>
                </a:cubicBezTo>
                <a:cubicBezTo>
                  <a:pt x="7545218" y="825219"/>
                  <a:pt x="7533079" y="819384"/>
                  <a:pt x="7533079" y="819384"/>
                </a:cubicBezTo>
                <a:cubicBezTo>
                  <a:pt x="7532142" y="812167"/>
                  <a:pt x="7536567" y="802458"/>
                  <a:pt x="7546360" y="790251"/>
                </a:cubicBezTo>
                <a:cubicBezTo>
                  <a:pt x="7540289" y="787334"/>
                  <a:pt x="7528503" y="784205"/>
                  <a:pt x="7510999" y="780863"/>
                </a:cubicBezTo>
                <a:cubicBezTo>
                  <a:pt x="7493495" y="777522"/>
                  <a:pt x="7481706" y="774392"/>
                  <a:pt x="7475638" y="771475"/>
                </a:cubicBezTo>
                <a:cubicBezTo>
                  <a:pt x="7444853" y="797266"/>
                  <a:pt x="7415464" y="811886"/>
                  <a:pt x="7387462" y="815337"/>
                </a:cubicBezTo>
                <a:cubicBezTo>
                  <a:pt x="7413584" y="797454"/>
                  <a:pt x="7444368" y="771663"/>
                  <a:pt x="7479814" y="737967"/>
                </a:cubicBezTo>
                <a:cubicBezTo>
                  <a:pt x="7444805" y="731284"/>
                  <a:pt x="7402319" y="710859"/>
                  <a:pt x="7352354" y="676693"/>
                </a:cubicBezTo>
                <a:cubicBezTo>
                  <a:pt x="7328579" y="712618"/>
                  <a:pt x="7320430" y="737450"/>
                  <a:pt x="7327907" y="751192"/>
                </a:cubicBezTo>
                <a:cubicBezTo>
                  <a:pt x="7325561" y="733152"/>
                  <a:pt x="7307586" y="726203"/>
                  <a:pt x="7273986" y="730344"/>
                </a:cubicBezTo>
                <a:cubicBezTo>
                  <a:pt x="7300109" y="712460"/>
                  <a:pt x="7312466" y="698106"/>
                  <a:pt x="7311057" y="687283"/>
                </a:cubicBezTo>
                <a:cubicBezTo>
                  <a:pt x="7309651" y="676457"/>
                  <a:pt x="7305675" y="667783"/>
                  <a:pt x="7299137" y="661257"/>
                </a:cubicBezTo>
                <a:cubicBezTo>
                  <a:pt x="7292599" y="654731"/>
                  <a:pt x="7289093" y="649664"/>
                  <a:pt x="7288622" y="646055"/>
                </a:cubicBezTo>
                <a:lnTo>
                  <a:pt x="7334146" y="667939"/>
                </a:lnTo>
                <a:cubicBezTo>
                  <a:pt x="7356546" y="665179"/>
                  <a:pt x="7366103" y="651170"/>
                  <a:pt x="7362817" y="625912"/>
                </a:cubicBezTo>
                <a:cubicBezTo>
                  <a:pt x="7368885" y="628831"/>
                  <a:pt x="7379156" y="631230"/>
                  <a:pt x="7393624" y="633114"/>
                </a:cubicBezTo>
                <a:cubicBezTo>
                  <a:pt x="7408094" y="634996"/>
                  <a:pt x="7418599" y="639199"/>
                  <a:pt x="7425137" y="645725"/>
                </a:cubicBezTo>
                <a:cubicBezTo>
                  <a:pt x="7429800" y="637819"/>
                  <a:pt x="7431427" y="628453"/>
                  <a:pt x="7430017" y="617629"/>
                </a:cubicBezTo>
                <a:cubicBezTo>
                  <a:pt x="7429430" y="613119"/>
                  <a:pt x="7428393" y="609237"/>
                  <a:pt x="7426902" y="605984"/>
                </a:cubicBezTo>
                <a:lnTo>
                  <a:pt x="7421767" y="599046"/>
                </a:lnTo>
                <a:lnTo>
                  <a:pt x="7439107" y="601387"/>
                </a:lnTo>
                <a:cubicBezTo>
                  <a:pt x="7450309" y="602757"/>
                  <a:pt x="7463844" y="604294"/>
                  <a:pt x="7479713" y="606005"/>
                </a:cubicBezTo>
                <a:cubicBezTo>
                  <a:pt x="7549361" y="747724"/>
                  <a:pt x="7584888" y="823995"/>
                  <a:pt x="7586297" y="834819"/>
                </a:cubicBezTo>
                <a:cubicBezTo>
                  <a:pt x="7590052" y="863684"/>
                  <a:pt x="7583085" y="908534"/>
                  <a:pt x="7565396" y="969369"/>
                </a:cubicBezTo>
                <a:cubicBezTo>
                  <a:pt x="7547707" y="1030205"/>
                  <a:pt x="7528133" y="1065611"/>
                  <a:pt x="7506670" y="1075589"/>
                </a:cubicBezTo>
                <a:cubicBezTo>
                  <a:pt x="7530948" y="1087260"/>
                  <a:pt x="7553113" y="1082694"/>
                  <a:pt x="7573167" y="1061893"/>
                </a:cubicBezTo>
                <a:cubicBezTo>
                  <a:pt x="7555496" y="1144721"/>
                  <a:pt x="7508412" y="1220179"/>
                  <a:pt x="7431924" y="1288262"/>
                </a:cubicBezTo>
                <a:lnTo>
                  <a:pt x="7384996" y="1255554"/>
                </a:lnTo>
                <a:cubicBezTo>
                  <a:pt x="7430734" y="1257249"/>
                  <a:pt x="7465255" y="1238329"/>
                  <a:pt x="7488563" y="1198797"/>
                </a:cubicBezTo>
                <a:cubicBezTo>
                  <a:pt x="7482493" y="1195878"/>
                  <a:pt x="7465458" y="1196145"/>
                  <a:pt x="7437458" y="1199598"/>
                </a:cubicBezTo>
                <a:cubicBezTo>
                  <a:pt x="7415059" y="1202358"/>
                  <a:pt x="7375865" y="1218186"/>
                  <a:pt x="7319882" y="1247083"/>
                </a:cubicBezTo>
                <a:cubicBezTo>
                  <a:pt x="7263899" y="1275979"/>
                  <a:pt x="7236844" y="1297645"/>
                  <a:pt x="7238724" y="1312077"/>
                </a:cubicBezTo>
                <a:cubicBezTo>
                  <a:pt x="7240132" y="1322900"/>
                  <a:pt x="7244105" y="1331575"/>
                  <a:pt x="7250644" y="1338102"/>
                </a:cubicBezTo>
                <a:cubicBezTo>
                  <a:pt x="7257182" y="1344627"/>
                  <a:pt x="7260685" y="1349693"/>
                  <a:pt x="7261155" y="1353303"/>
                </a:cubicBezTo>
                <a:cubicBezTo>
                  <a:pt x="7238286" y="1352456"/>
                  <a:pt x="7205391" y="1362008"/>
                  <a:pt x="7162468" y="1381964"/>
                </a:cubicBezTo>
                <a:cubicBezTo>
                  <a:pt x="7119546" y="1401918"/>
                  <a:pt x="7093893" y="1423410"/>
                  <a:pt x="7085509" y="1446438"/>
                </a:cubicBezTo>
                <a:lnTo>
                  <a:pt x="6952979" y="1462774"/>
                </a:lnTo>
                <a:lnTo>
                  <a:pt x="7174618" y="1487331"/>
                </a:lnTo>
                <a:cubicBezTo>
                  <a:pt x="7241968" y="1490329"/>
                  <a:pt x="7323472" y="1483289"/>
                  <a:pt x="7419129" y="1466210"/>
                </a:cubicBezTo>
                <a:cubicBezTo>
                  <a:pt x="7469456" y="1484909"/>
                  <a:pt x="7491809" y="1494440"/>
                  <a:pt x="7486190" y="1494799"/>
                </a:cubicBezTo>
                <a:cubicBezTo>
                  <a:pt x="7508669" y="1493361"/>
                  <a:pt x="7519928" y="1490814"/>
                  <a:pt x="7519970" y="1487159"/>
                </a:cubicBezTo>
                <a:cubicBezTo>
                  <a:pt x="7520010" y="1483502"/>
                  <a:pt x="7522862" y="1479667"/>
                  <a:pt x="7528523" y="1475652"/>
                </a:cubicBezTo>
                <a:cubicBezTo>
                  <a:pt x="7584718" y="1472057"/>
                  <a:pt x="7671884" y="1461002"/>
                  <a:pt x="7790018" y="1442484"/>
                </a:cubicBezTo>
                <a:cubicBezTo>
                  <a:pt x="7834974" y="1439609"/>
                  <a:pt x="7902470" y="1429812"/>
                  <a:pt x="7992507" y="1413092"/>
                </a:cubicBezTo>
                <a:cubicBezTo>
                  <a:pt x="7998251" y="1401765"/>
                  <a:pt x="8018086" y="1385883"/>
                  <a:pt x="8052009" y="1365448"/>
                </a:cubicBezTo>
                <a:cubicBezTo>
                  <a:pt x="8080066" y="1367306"/>
                  <a:pt x="8122151" y="1370094"/>
                  <a:pt x="8178262" y="1373810"/>
                </a:cubicBezTo>
                <a:cubicBezTo>
                  <a:pt x="8302182" y="1340311"/>
                  <a:pt x="8488083" y="1288234"/>
                  <a:pt x="8735964" y="1217579"/>
                </a:cubicBezTo>
                <a:cubicBezTo>
                  <a:pt x="8966365" y="1202840"/>
                  <a:pt x="9194288" y="1159035"/>
                  <a:pt x="9419732" y="1086162"/>
                </a:cubicBezTo>
                <a:cubicBezTo>
                  <a:pt x="9363080" y="1129971"/>
                  <a:pt x="9312173" y="1162454"/>
                  <a:pt x="9267009" y="1183609"/>
                </a:cubicBezTo>
                <a:cubicBezTo>
                  <a:pt x="9269819" y="1183429"/>
                  <a:pt x="9274017" y="1184529"/>
                  <a:pt x="9279606" y="1186914"/>
                </a:cubicBezTo>
                <a:lnTo>
                  <a:pt x="9295615" y="1195317"/>
                </a:lnTo>
                <a:lnTo>
                  <a:pt x="9302694" y="1193655"/>
                </a:lnTo>
                <a:cubicBezTo>
                  <a:pt x="9315349" y="1191933"/>
                  <a:pt x="9339939" y="1189903"/>
                  <a:pt x="9376466" y="1187567"/>
                </a:cubicBezTo>
                <a:cubicBezTo>
                  <a:pt x="9308574" y="1232096"/>
                  <a:pt x="9265972" y="1275006"/>
                  <a:pt x="9248657" y="1316299"/>
                </a:cubicBezTo>
                <a:cubicBezTo>
                  <a:pt x="9259813" y="1322891"/>
                  <a:pt x="9271009" y="1325829"/>
                  <a:pt x="9282250" y="1325110"/>
                </a:cubicBezTo>
                <a:cubicBezTo>
                  <a:pt x="9287869" y="1324750"/>
                  <a:pt x="9259584" y="1342999"/>
                  <a:pt x="9197396" y="1379856"/>
                </a:cubicBezTo>
                <a:cubicBezTo>
                  <a:pt x="9186074" y="1387887"/>
                  <a:pt x="9152273" y="1397356"/>
                  <a:pt x="9095996" y="1408262"/>
                </a:cubicBezTo>
                <a:cubicBezTo>
                  <a:pt x="9079055" y="1416652"/>
                  <a:pt x="9064860" y="1430346"/>
                  <a:pt x="9053414" y="1449345"/>
                </a:cubicBezTo>
                <a:cubicBezTo>
                  <a:pt x="9053414" y="1449345"/>
                  <a:pt x="9016721" y="1466304"/>
                  <a:pt x="8943335" y="1500225"/>
                </a:cubicBezTo>
                <a:cubicBezTo>
                  <a:pt x="8898171" y="1521380"/>
                  <a:pt x="8861603" y="1527373"/>
                  <a:pt x="8833630" y="1518202"/>
                </a:cubicBezTo>
                <a:cubicBezTo>
                  <a:pt x="8810986" y="1534263"/>
                  <a:pt x="8799642" y="1544122"/>
                  <a:pt x="8799602" y="1547778"/>
                </a:cubicBezTo>
                <a:cubicBezTo>
                  <a:pt x="8872572" y="1550417"/>
                  <a:pt x="8965336" y="1540829"/>
                  <a:pt x="9077892" y="1519017"/>
                </a:cubicBezTo>
                <a:cubicBezTo>
                  <a:pt x="9258007" y="1481922"/>
                  <a:pt x="9350874" y="1463195"/>
                  <a:pt x="9356495" y="1462835"/>
                </a:cubicBezTo>
                <a:lnTo>
                  <a:pt x="9415063" y="1497448"/>
                </a:lnTo>
                <a:cubicBezTo>
                  <a:pt x="9369692" y="1536883"/>
                  <a:pt x="9283683" y="1569784"/>
                  <a:pt x="9157036" y="1596151"/>
                </a:cubicBezTo>
                <a:cubicBezTo>
                  <a:pt x="9030391" y="1622519"/>
                  <a:pt x="8941510" y="1661083"/>
                  <a:pt x="8890393" y="1711845"/>
                </a:cubicBezTo>
                <a:cubicBezTo>
                  <a:pt x="8895972" y="1715141"/>
                  <a:pt x="8907190" y="1716251"/>
                  <a:pt x="8924049" y="1715172"/>
                </a:cubicBezTo>
                <a:cubicBezTo>
                  <a:pt x="8940908" y="1714094"/>
                  <a:pt x="8949317" y="1715382"/>
                  <a:pt x="8949275" y="1719039"/>
                </a:cubicBezTo>
                <a:lnTo>
                  <a:pt x="8974314" y="1739356"/>
                </a:lnTo>
                <a:cubicBezTo>
                  <a:pt x="9087326" y="1677329"/>
                  <a:pt x="9180360" y="1643978"/>
                  <a:pt x="9253413" y="1639305"/>
                </a:cubicBezTo>
                <a:cubicBezTo>
                  <a:pt x="9281344" y="1652131"/>
                  <a:pt x="9309360" y="1657646"/>
                  <a:pt x="9337457" y="1655848"/>
                </a:cubicBezTo>
                <a:cubicBezTo>
                  <a:pt x="9314937" y="1660942"/>
                  <a:pt x="9278224" y="1679730"/>
                  <a:pt x="9227316" y="1712212"/>
                </a:cubicBezTo>
                <a:cubicBezTo>
                  <a:pt x="9277725" y="1723600"/>
                  <a:pt x="9325471" y="1722373"/>
                  <a:pt x="9370552" y="1708529"/>
                </a:cubicBezTo>
                <a:cubicBezTo>
                  <a:pt x="9432491" y="1693608"/>
                  <a:pt x="9469079" y="1685787"/>
                  <a:pt x="9480319" y="1685068"/>
                </a:cubicBezTo>
                <a:cubicBezTo>
                  <a:pt x="9491558" y="1684349"/>
                  <a:pt x="9519531" y="1693520"/>
                  <a:pt x="9564238" y="1712580"/>
                </a:cubicBezTo>
                <a:cubicBezTo>
                  <a:pt x="9608945" y="1731638"/>
                  <a:pt x="9639708" y="1742457"/>
                  <a:pt x="9656525" y="1745035"/>
                </a:cubicBezTo>
                <a:cubicBezTo>
                  <a:pt x="9605783" y="1762893"/>
                  <a:pt x="9523884" y="1804664"/>
                  <a:pt x="9410830" y="1870348"/>
                </a:cubicBezTo>
                <a:cubicBezTo>
                  <a:pt x="9483802" y="1872987"/>
                  <a:pt x="9523200" y="1864986"/>
                  <a:pt x="9529028" y="1846347"/>
                </a:cubicBezTo>
                <a:cubicBezTo>
                  <a:pt x="9500432" y="1892015"/>
                  <a:pt x="9466465" y="1916108"/>
                  <a:pt x="9427130" y="1918624"/>
                </a:cubicBezTo>
                <a:cubicBezTo>
                  <a:pt x="9455226" y="1916826"/>
                  <a:pt x="9415994" y="1910203"/>
                  <a:pt x="9309429" y="1898754"/>
                </a:cubicBezTo>
                <a:cubicBezTo>
                  <a:pt x="9292613" y="1896176"/>
                  <a:pt x="9264495" y="1899802"/>
                  <a:pt x="9225075" y="1909630"/>
                </a:cubicBezTo>
                <a:cubicBezTo>
                  <a:pt x="9247387" y="1922816"/>
                  <a:pt x="9258419" y="1940375"/>
                  <a:pt x="9258169" y="1962311"/>
                </a:cubicBezTo>
                <a:cubicBezTo>
                  <a:pt x="9280648" y="1960873"/>
                  <a:pt x="9318580" y="1958447"/>
                  <a:pt x="9371965" y="1955032"/>
                </a:cubicBezTo>
                <a:cubicBezTo>
                  <a:pt x="9425351" y="1951617"/>
                  <a:pt x="9466092" y="1949011"/>
                  <a:pt x="9494189" y="1947213"/>
                </a:cubicBezTo>
                <a:cubicBezTo>
                  <a:pt x="9505262" y="1961118"/>
                  <a:pt x="9510737" y="1973554"/>
                  <a:pt x="9510613" y="1984521"/>
                </a:cubicBezTo>
                <a:cubicBezTo>
                  <a:pt x="9510197" y="2021081"/>
                  <a:pt x="9395967" y="2066746"/>
                  <a:pt x="9167919" y="2121519"/>
                </a:cubicBezTo>
                <a:cubicBezTo>
                  <a:pt x="8939873" y="2176292"/>
                  <a:pt x="8825557" y="2229270"/>
                  <a:pt x="8824977" y="2280453"/>
                </a:cubicBezTo>
                <a:cubicBezTo>
                  <a:pt x="8824810" y="2295077"/>
                  <a:pt x="8830306" y="2305685"/>
                  <a:pt x="8841462" y="2312278"/>
                </a:cubicBezTo>
                <a:cubicBezTo>
                  <a:pt x="8819068" y="2306403"/>
                  <a:pt x="8802250" y="2303826"/>
                  <a:pt x="8791012" y="2304545"/>
                </a:cubicBezTo>
                <a:cubicBezTo>
                  <a:pt x="8791219" y="2286266"/>
                  <a:pt x="8802748" y="2259956"/>
                  <a:pt x="8825599" y="2225615"/>
                </a:cubicBezTo>
                <a:cubicBezTo>
                  <a:pt x="8820022" y="2222319"/>
                  <a:pt x="8800373" y="2221749"/>
                  <a:pt x="8766657" y="2223906"/>
                </a:cubicBezTo>
                <a:cubicBezTo>
                  <a:pt x="8817233" y="2220670"/>
                  <a:pt x="8718664" y="2247069"/>
                  <a:pt x="8470948" y="2303100"/>
                </a:cubicBezTo>
                <a:cubicBezTo>
                  <a:pt x="8195259" y="2349961"/>
                  <a:pt x="7908559" y="2377433"/>
                  <a:pt x="7610850" y="2385518"/>
                </a:cubicBezTo>
                <a:cubicBezTo>
                  <a:pt x="7498502" y="2389052"/>
                  <a:pt x="7442305" y="2392647"/>
                  <a:pt x="7442265" y="2396302"/>
                </a:cubicBezTo>
                <a:lnTo>
                  <a:pt x="7400428" y="2371580"/>
                </a:lnTo>
                <a:cubicBezTo>
                  <a:pt x="7360926" y="2388720"/>
                  <a:pt x="7321506" y="2398548"/>
                  <a:pt x="7282170" y="2401064"/>
                </a:cubicBezTo>
                <a:cubicBezTo>
                  <a:pt x="7259527" y="2417125"/>
                  <a:pt x="7248121" y="2432467"/>
                  <a:pt x="7247955" y="2447091"/>
                </a:cubicBezTo>
                <a:cubicBezTo>
                  <a:pt x="7253574" y="2446732"/>
                  <a:pt x="7270412" y="2447481"/>
                  <a:pt x="7298468" y="2449340"/>
                </a:cubicBezTo>
                <a:cubicBezTo>
                  <a:pt x="7326524" y="2451198"/>
                  <a:pt x="7340490" y="2457611"/>
                  <a:pt x="7340366" y="2468579"/>
                </a:cubicBezTo>
                <a:cubicBezTo>
                  <a:pt x="7340282" y="2475890"/>
                  <a:pt x="7337441" y="2478812"/>
                  <a:pt x="7331844" y="2477344"/>
                </a:cubicBezTo>
                <a:cubicBezTo>
                  <a:pt x="7326243" y="2475876"/>
                  <a:pt x="7323382" y="2480624"/>
                  <a:pt x="7323259" y="2491592"/>
                </a:cubicBezTo>
                <a:cubicBezTo>
                  <a:pt x="7323176" y="2498904"/>
                  <a:pt x="7328753" y="2502201"/>
                  <a:pt x="7339992" y="2501482"/>
                </a:cubicBezTo>
                <a:cubicBezTo>
                  <a:pt x="7239006" y="2493329"/>
                  <a:pt x="7188700" y="2472801"/>
                  <a:pt x="7189075" y="2439898"/>
                </a:cubicBezTo>
                <a:cubicBezTo>
                  <a:pt x="7189198" y="2428931"/>
                  <a:pt x="7193497" y="2421349"/>
                  <a:pt x="7201968" y="2417153"/>
                </a:cubicBezTo>
                <a:cubicBezTo>
                  <a:pt x="7210437" y="2412958"/>
                  <a:pt x="7214694" y="2409033"/>
                  <a:pt x="7214736" y="2405377"/>
                </a:cubicBezTo>
                <a:cubicBezTo>
                  <a:pt x="7198001" y="2395488"/>
                  <a:pt x="7147468" y="2395068"/>
                  <a:pt x="7063134" y="2404116"/>
                </a:cubicBezTo>
                <a:cubicBezTo>
                  <a:pt x="6995699" y="2408428"/>
                  <a:pt x="6959379" y="2392486"/>
                  <a:pt x="6954176" y="2356287"/>
                </a:cubicBezTo>
                <a:cubicBezTo>
                  <a:pt x="6954217" y="2352631"/>
                  <a:pt x="6962750" y="2342952"/>
                  <a:pt x="6979774" y="2327250"/>
                </a:cubicBezTo>
                <a:cubicBezTo>
                  <a:pt x="7007789" y="2332765"/>
                  <a:pt x="7044087" y="2350535"/>
                  <a:pt x="7088669" y="2380563"/>
                </a:cubicBezTo>
                <a:cubicBezTo>
                  <a:pt x="7099950" y="2376188"/>
                  <a:pt x="7147840" y="2362164"/>
                  <a:pt x="7232341" y="2338493"/>
                </a:cubicBezTo>
                <a:cubicBezTo>
                  <a:pt x="7209946" y="2332619"/>
                  <a:pt x="7190402" y="2322910"/>
                  <a:pt x="7173709" y="2309365"/>
                </a:cubicBezTo>
                <a:cubicBezTo>
                  <a:pt x="7162513" y="2306427"/>
                  <a:pt x="7123196" y="2307116"/>
                  <a:pt x="7055762" y="2311430"/>
                </a:cubicBezTo>
                <a:cubicBezTo>
                  <a:pt x="7089478" y="2309273"/>
                  <a:pt x="7019153" y="2321078"/>
                  <a:pt x="6844782" y="2346845"/>
                </a:cubicBezTo>
                <a:cubicBezTo>
                  <a:pt x="6839203" y="2343549"/>
                  <a:pt x="6830754" y="2345916"/>
                  <a:pt x="6819431" y="2353946"/>
                </a:cubicBezTo>
                <a:cubicBezTo>
                  <a:pt x="6836207" y="2360179"/>
                  <a:pt x="6861328" y="2373186"/>
                  <a:pt x="6894797" y="2392964"/>
                </a:cubicBezTo>
                <a:cubicBezTo>
                  <a:pt x="6816331" y="2379718"/>
                  <a:pt x="6754537" y="2381844"/>
                  <a:pt x="6709415" y="2399342"/>
                </a:cubicBezTo>
                <a:cubicBezTo>
                  <a:pt x="6720530" y="2409592"/>
                  <a:pt x="6751292" y="2420410"/>
                  <a:pt x="6801701" y="2431798"/>
                </a:cubicBezTo>
                <a:cubicBezTo>
                  <a:pt x="6748419" y="2426074"/>
                  <a:pt x="6702137" y="2422185"/>
                  <a:pt x="6662852" y="2420132"/>
                </a:cubicBezTo>
                <a:lnTo>
                  <a:pt x="6627984" y="2419025"/>
                </a:lnTo>
                <a:lnTo>
                  <a:pt x="6667394" y="2391072"/>
                </a:lnTo>
                <a:cubicBezTo>
                  <a:pt x="6639420" y="2381901"/>
                  <a:pt x="6569258" y="2379082"/>
                  <a:pt x="6456910" y="2382616"/>
                </a:cubicBezTo>
                <a:cubicBezTo>
                  <a:pt x="6451414" y="2372008"/>
                  <a:pt x="6437531" y="2358284"/>
                  <a:pt x="6415261" y="2341442"/>
                </a:cubicBezTo>
                <a:cubicBezTo>
                  <a:pt x="6319813" y="2340241"/>
                  <a:pt x="6173829" y="2338620"/>
                  <a:pt x="5977312" y="2336578"/>
                </a:cubicBezTo>
                <a:cubicBezTo>
                  <a:pt x="5730137" y="2345083"/>
                  <a:pt x="5441084" y="2332520"/>
                  <a:pt x="5110154" y="2298891"/>
                </a:cubicBezTo>
                <a:cubicBezTo>
                  <a:pt x="4835337" y="2268979"/>
                  <a:pt x="4560520" y="2239066"/>
                  <a:pt x="4285702" y="2209155"/>
                </a:cubicBezTo>
                <a:cubicBezTo>
                  <a:pt x="4274381" y="2217185"/>
                  <a:pt x="4275590" y="2234461"/>
                  <a:pt x="4289326" y="2260982"/>
                </a:cubicBezTo>
                <a:cubicBezTo>
                  <a:pt x="4303064" y="2287502"/>
                  <a:pt x="4315511" y="2304058"/>
                  <a:pt x="4326667" y="2310651"/>
                </a:cubicBezTo>
                <a:cubicBezTo>
                  <a:pt x="4305530" y="2317483"/>
                  <a:pt x="4282700" y="2334699"/>
                  <a:pt x="4258169" y="2362296"/>
                </a:cubicBezTo>
                <a:lnTo>
                  <a:pt x="4235183" y="2390745"/>
                </a:lnTo>
                <a:lnTo>
                  <a:pt x="4231013" y="2389378"/>
                </a:lnTo>
                <a:cubicBezTo>
                  <a:pt x="4221211" y="2387266"/>
                  <a:pt x="4202290" y="2384365"/>
                  <a:pt x="4174255" y="2380679"/>
                </a:cubicBezTo>
                <a:cubicBezTo>
                  <a:pt x="4157355" y="2385413"/>
                  <a:pt x="4137769" y="2379360"/>
                  <a:pt x="4115499" y="2362517"/>
                </a:cubicBezTo>
                <a:cubicBezTo>
                  <a:pt x="4104093" y="2377861"/>
                  <a:pt x="4092709" y="2391375"/>
                  <a:pt x="4081346" y="2403062"/>
                </a:cubicBezTo>
                <a:cubicBezTo>
                  <a:pt x="4058619" y="2426434"/>
                  <a:pt x="4052750" y="2448729"/>
                  <a:pt x="4063741" y="2469946"/>
                </a:cubicBezTo>
                <a:lnTo>
                  <a:pt x="4021096" y="2516512"/>
                </a:lnTo>
                <a:cubicBezTo>
                  <a:pt x="4009857" y="2517231"/>
                  <a:pt x="3998618" y="2517951"/>
                  <a:pt x="3987379" y="2518670"/>
                </a:cubicBezTo>
                <a:lnTo>
                  <a:pt x="3986445" y="2600926"/>
                </a:lnTo>
                <a:cubicBezTo>
                  <a:pt x="3980826" y="2601286"/>
                  <a:pt x="3966860" y="2594873"/>
                  <a:pt x="3944548" y="2581688"/>
                </a:cubicBezTo>
                <a:cubicBezTo>
                  <a:pt x="3922111" y="2579469"/>
                  <a:pt x="3899487" y="2593703"/>
                  <a:pt x="3876678" y="2624388"/>
                </a:cubicBezTo>
                <a:cubicBezTo>
                  <a:pt x="3915725" y="2647462"/>
                  <a:pt x="3935247" y="2659000"/>
                  <a:pt x="3935247" y="2659000"/>
                </a:cubicBezTo>
                <a:cubicBezTo>
                  <a:pt x="3935165" y="2666311"/>
                  <a:pt x="3929441" y="2675811"/>
                  <a:pt x="3918078" y="2687497"/>
                </a:cubicBezTo>
                <a:cubicBezTo>
                  <a:pt x="3940389" y="2700683"/>
                  <a:pt x="3971214" y="2706018"/>
                  <a:pt x="4010550" y="2703501"/>
                </a:cubicBezTo>
                <a:cubicBezTo>
                  <a:pt x="3965470" y="2717345"/>
                  <a:pt x="3931794" y="2715846"/>
                  <a:pt x="3909524" y="2699004"/>
                </a:cubicBezTo>
                <a:cubicBezTo>
                  <a:pt x="3898243" y="2703379"/>
                  <a:pt x="3892561" y="2709222"/>
                  <a:pt x="3892478" y="2716534"/>
                </a:cubicBezTo>
                <a:cubicBezTo>
                  <a:pt x="3829138" y="2669441"/>
                  <a:pt x="3776235" y="2649650"/>
                  <a:pt x="3733771" y="2657162"/>
                </a:cubicBezTo>
                <a:lnTo>
                  <a:pt x="3732232" y="2657590"/>
                </a:lnTo>
                <a:lnTo>
                  <a:pt x="3745823" y="2650568"/>
                </a:lnTo>
                <a:cubicBezTo>
                  <a:pt x="3757133" y="2643452"/>
                  <a:pt x="3769886" y="2633046"/>
                  <a:pt x="3784080" y="2619352"/>
                </a:cubicBezTo>
                <a:cubicBezTo>
                  <a:pt x="3700742" y="2540658"/>
                  <a:pt x="3659052" y="2503140"/>
                  <a:pt x="3659010" y="2506795"/>
                </a:cubicBezTo>
                <a:cubicBezTo>
                  <a:pt x="3659716" y="2444645"/>
                  <a:pt x="3671495" y="2396400"/>
                  <a:pt x="3694346" y="2362059"/>
                </a:cubicBezTo>
                <a:cubicBezTo>
                  <a:pt x="3655342" y="2335329"/>
                  <a:pt x="3616170" y="2323221"/>
                  <a:pt x="3576835" y="2325737"/>
                </a:cubicBezTo>
                <a:cubicBezTo>
                  <a:pt x="3565595" y="2326457"/>
                  <a:pt x="3531671" y="2346892"/>
                  <a:pt x="3475060" y="2387047"/>
                </a:cubicBezTo>
                <a:cubicBezTo>
                  <a:pt x="3502908" y="2407184"/>
                  <a:pt x="3544723" y="2433735"/>
                  <a:pt x="3600503" y="2466699"/>
                </a:cubicBezTo>
                <a:cubicBezTo>
                  <a:pt x="3572239" y="2483120"/>
                  <a:pt x="3558046" y="2496814"/>
                  <a:pt x="3557921" y="2507782"/>
                </a:cubicBezTo>
                <a:cubicBezTo>
                  <a:pt x="3473795" y="2498550"/>
                  <a:pt x="3414997" y="2484046"/>
                  <a:pt x="3381530" y="2464267"/>
                </a:cubicBezTo>
                <a:cubicBezTo>
                  <a:pt x="3375951" y="2460971"/>
                  <a:pt x="3367584" y="2456026"/>
                  <a:pt x="3356428" y="2449433"/>
                </a:cubicBezTo>
                <a:cubicBezTo>
                  <a:pt x="3333825" y="2461839"/>
                  <a:pt x="3316904" y="2468401"/>
                  <a:pt x="3305665" y="2469120"/>
                </a:cubicBezTo>
                <a:cubicBezTo>
                  <a:pt x="3316987" y="2461089"/>
                  <a:pt x="3342463" y="2443020"/>
                  <a:pt x="3382090" y="2414913"/>
                </a:cubicBezTo>
                <a:cubicBezTo>
                  <a:pt x="3354366" y="2383807"/>
                  <a:pt x="3340730" y="2348147"/>
                  <a:pt x="3341187" y="2307932"/>
                </a:cubicBezTo>
                <a:lnTo>
                  <a:pt x="3341499" y="2280514"/>
                </a:lnTo>
                <a:cubicBezTo>
                  <a:pt x="3313526" y="2271343"/>
                  <a:pt x="3285532" y="2264001"/>
                  <a:pt x="3257517" y="2258487"/>
                </a:cubicBezTo>
                <a:cubicBezTo>
                  <a:pt x="3212685" y="2250394"/>
                  <a:pt x="3190187" y="2253660"/>
                  <a:pt x="3190020" y="2268284"/>
                </a:cubicBezTo>
                <a:cubicBezTo>
                  <a:pt x="3184401" y="2268643"/>
                  <a:pt x="3164805" y="2263504"/>
                  <a:pt x="3131234" y="2252865"/>
                </a:cubicBezTo>
                <a:cubicBezTo>
                  <a:pt x="3097662" y="2242227"/>
                  <a:pt x="3069637" y="2237626"/>
                  <a:pt x="3047159" y="2239064"/>
                </a:cubicBezTo>
                <a:cubicBezTo>
                  <a:pt x="3019061" y="2240861"/>
                  <a:pt x="2999351" y="2245775"/>
                  <a:pt x="2988029" y="2253806"/>
                </a:cubicBezTo>
                <a:cubicBezTo>
                  <a:pt x="2987988" y="2257462"/>
                  <a:pt x="2997759" y="2262316"/>
                  <a:pt x="3017345" y="2268370"/>
                </a:cubicBezTo>
                <a:cubicBezTo>
                  <a:pt x="3036931" y="2274423"/>
                  <a:pt x="3052342" y="2277091"/>
                  <a:pt x="3063581" y="2276372"/>
                </a:cubicBezTo>
                <a:cubicBezTo>
                  <a:pt x="3040938" y="2292434"/>
                  <a:pt x="3023996" y="2300824"/>
                  <a:pt x="3012757" y="2301543"/>
                </a:cubicBezTo>
                <a:cubicBezTo>
                  <a:pt x="2973420" y="2304059"/>
                  <a:pt x="2928692" y="2286828"/>
                  <a:pt x="2878573" y="2249848"/>
                </a:cubicBezTo>
                <a:cubicBezTo>
                  <a:pt x="2884235" y="2245833"/>
                  <a:pt x="2898262" y="2246762"/>
                  <a:pt x="2920657" y="2252636"/>
                </a:cubicBezTo>
                <a:cubicBezTo>
                  <a:pt x="2943094" y="2254854"/>
                  <a:pt x="2959952" y="2253775"/>
                  <a:pt x="2971233" y="2249401"/>
                </a:cubicBezTo>
                <a:cubicBezTo>
                  <a:pt x="2954623" y="2228544"/>
                  <a:pt x="2915618" y="2201813"/>
                  <a:pt x="2854219" y="2169209"/>
                </a:cubicBezTo>
                <a:lnTo>
                  <a:pt x="2845354" y="2208134"/>
                </a:lnTo>
                <a:lnTo>
                  <a:pt x="2820066" y="2209752"/>
                </a:lnTo>
                <a:cubicBezTo>
                  <a:pt x="2780771" y="2208612"/>
                  <a:pt x="2755505" y="2208402"/>
                  <a:pt x="2744265" y="2209121"/>
                </a:cubicBezTo>
                <a:cubicBezTo>
                  <a:pt x="2704929" y="2211638"/>
                  <a:pt x="2670942" y="2237557"/>
                  <a:pt x="2642305" y="2286881"/>
                </a:cubicBezTo>
                <a:cubicBezTo>
                  <a:pt x="2631232" y="2272977"/>
                  <a:pt x="2611813" y="2252299"/>
                  <a:pt x="2584046" y="2224850"/>
                </a:cubicBezTo>
                <a:cubicBezTo>
                  <a:pt x="2612144" y="2223053"/>
                  <a:pt x="2637516" y="2214123"/>
                  <a:pt x="2660160" y="2198061"/>
                </a:cubicBezTo>
                <a:cubicBezTo>
                  <a:pt x="2598552" y="2183737"/>
                  <a:pt x="2568018" y="2152811"/>
                  <a:pt x="2568558" y="2105285"/>
                </a:cubicBezTo>
                <a:cubicBezTo>
                  <a:pt x="2568640" y="2097973"/>
                  <a:pt x="2585686" y="2080443"/>
                  <a:pt x="2619693" y="2052695"/>
                </a:cubicBezTo>
                <a:cubicBezTo>
                  <a:pt x="2597341" y="2043164"/>
                  <a:pt x="2561052" y="2024480"/>
                  <a:pt x="2510829" y="1996641"/>
                </a:cubicBezTo>
                <a:cubicBezTo>
                  <a:pt x="2460606" y="1968801"/>
                  <a:pt x="2435702" y="1936602"/>
                  <a:pt x="2436117" y="1900042"/>
                </a:cubicBezTo>
                <a:cubicBezTo>
                  <a:pt x="2436242" y="1889075"/>
                  <a:pt x="2439114" y="1883412"/>
                  <a:pt x="2444734" y="1883052"/>
                </a:cubicBezTo>
                <a:cubicBezTo>
                  <a:pt x="2450353" y="1882692"/>
                  <a:pt x="2453225" y="1877028"/>
                  <a:pt x="2453350" y="1866061"/>
                </a:cubicBezTo>
                <a:cubicBezTo>
                  <a:pt x="2453515" y="1851438"/>
                  <a:pt x="2425604" y="1836784"/>
                  <a:pt x="2369616" y="1822099"/>
                </a:cubicBezTo>
                <a:cubicBezTo>
                  <a:pt x="2369658" y="1818443"/>
                  <a:pt x="2372551" y="1810951"/>
                  <a:pt x="2378295" y="1799625"/>
                </a:cubicBezTo>
                <a:cubicBezTo>
                  <a:pt x="2384039" y="1788298"/>
                  <a:pt x="2386973" y="1777150"/>
                  <a:pt x="2387098" y="1766183"/>
                </a:cubicBezTo>
                <a:cubicBezTo>
                  <a:pt x="2387014" y="1773494"/>
                  <a:pt x="2367699" y="1743677"/>
                  <a:pt x="2329151" y="1676732"/>
                </a:cubicBezTo>
                <a:cubicBezTo>
                  <a:pt x="2312293" y="1677811"/>
                  <a:pt x="2303718" y="1691145"/>
                  <a:pt x="2303427" y="1716736"/>
                </a:cubicBezTo>
                <a:cubicBezTo>
                  <a:pt x="2292271" y="1710143"/>
                  <a:pt x="2264173" y="1711941"/>
                  <a:pt x="2219134" y="1722129"/>
                </a:cubicBezTo>
                <a:cubicBezTo>
                  <a:pt x="2174137" y="1728660"/>
                  <a:pt x="2143105" y="1741605"/>
                  <a:pt x="2126039" y="1760962"/>
                </a:cubicBezTo>
                <a:cubicBezTo>
                  <a:pt x="2148351" y="1774148"/>
                  <a:pt x="2159507" y="1780741"/>
                  <a:pt x="2159507" y="1780741"/>
                </a:cubicBezTo>
                <a:cubicBezTo>
                  <a:pt x="2159424" y="1788053"/>
                  <a:pt x="2153701" y="1797551"/>
                  <a:pt x="2142337" y="1809238"/>
                </a:cubicBezTo>
                <a:cubicBezTo>
                  <a:pt x="2147914" y="1812535"/>
                  <a:pt x="2159101" y="1816386"/>
                  <a:pt x="2175899" y="1820792"/>
                </a:cubicBezTo>
                <a:cubicBezTo>
                  <a:pt x="2192694" y="1825196"/>
                  <a:pt x="2203882" y="1829048"/>
                  <a:pt x="2209461" y="1832344"/>
                </a:cubicBezTo>
                <a:cubicBezTo>
                  <a:pt x="2243426" y="1808251"/>
                  <a:pt x="2274459" y="1795307"/>
                  <a:pt x="2302555" y="1793509"/>
                </a:cubicBezTo>
                <a:cubicBezTo>
                  <a:pt x="2274292" y="1809930"/>
                  <a:pt x="2240327" y="1834023"/>
                  <a:pt x="2200657" y="1865786"/>
                </a:cubicBezTo>
                <a:cubicBezTo>
                  <a:pt x="2234250" y="1874596"/>
                  <a:pt x="2273297" y="1897672"/>
                  <a:pt x="2317796" y="1935011"/>
                </a:cubicBezTo>
                <a:cubicBezTo>
                  <a:pt x="2346267" y="1900310"/>
                  <a:pt x="2357775" y="1875828"/>
                  <a:pt x="2352321" y="1861564"/>
                </a:cubicBezTo>
                <a:cubicBezTo>
                  <a:pt x="2352114" y="1879844"/>
                  <a:pt x="2368869" y="1887905"/>
                  <a:pt x="2402587" y="1885748"/>
                </a:cubicBezTo>
                <a:cubicBezTo>
                  <a:pt x="2374323" y="1902169"/>
                  <a:pt x="2360128" y="1915863"/>
                  <a:pt x="2360005" y="1926830"/>
                </a:cubicBezTo>
                <a:cubicBezTo>
                  <a:pt x="2359881" y="1937798"/>
                  <a:pt x="2362585" y="1946758"/>
                  <a:pt x="2368122" y="1953711"/>
                </a:cubicBezTo>
                <a:cubicBezTo>
                  <a:pt x="2373659" y="1960663"/>
                  <a:pt x="2376406" y="1965967"/>
                  <a:pt x="2376366" y="1969623"/>
                </a:cubicBezTo>
                <a:lnTo>
                  <a:pt x="2334529" y="1944900"/>
                </a:lnTo>
                <a:cubicBezTo>
                  <a:pt x="2312052" y="1946338"/>
                  <a:pt x="2300667" y="1959852"/>
                  <a:pt x="2300376" y="1985443"/>
                </a:cubicBezTo>
                <a:cubicBezTo>
                  <a:pt x="2294799" y="1982147"/>
                  <a:pt x="2285006" y="1979120"/>
                  <a:pt x="2270998" y="1976363"/>
                </a:cubicBezTo>
                <a:cubicBezTo>
                  <a:pt x="2256992" y="1973606"/>
                  <a:pt x="2247219" y="1968751"/>
                  <a:pt x="2241684" y="1961799"/>
                </a:cubicBezTo>
                <a:cubicBezTo>
                  <a:pt x="2235980" y="1969471"/>
                  <a:pt x="2233068" y="1978789"/>
                  <a:pt x="2232943" y="1989757"/>
                </a:cubicBezTo>
                <a:cubicBezTo>
                  <a:pt x="2232891" y="1994327"/>
                  <a:pt x="2233372" y="1998292"/>
                  <a:pt x="2234387" y="2001651"/>
                </a:cubicBezTo>
                <a:lnTo>
                  <a:pt x="2238480" y="2008936"/>
                </a:lnTo>
                <a:lnTo>
                  <a:pt x="2221707" y="2005546"/>
                </a:lnTo>
                <a:cubicBezTo>
                  <a:pt x="2210851" y="2003499"/>
                  <a:pt x="2197718" y="2001143"/>
                  <a:pt x="2182305" y="1998476"/>
                </a:cubicBezTo>
                <a:cubicBezTo>
                  <a:pt x="2133431" y="1851820"/>
                  <a:pt x="2109056" y="1773008"/>
                  <a:pt x="2109179" y="1762041"/>
                </a:cubicBezTo>
                <a:cubicBezTo>
                  <a:pt x="2109511" y="1732794"/>
                  <a:pt x="2122654" y="1688115"/>
                  <a:pt x="2148605" y="1628003"/>
                </a:cubicBezTo>
                <a:cubicBezTo>
                  <a:pt x="2174557" y="1567892"/>
                  <a:pt x="2198813" y="1533460"/>
                  <a:pt x="2221375" y="1524711"/>
                </a:cubicBezTo>
                <a:cubicBezTo>
                  <a:pt x="2199063" y="1511525"/>
                  <a:pt x="2176564" y="1514791"/>
                  <a:pt x="2153879" y="1534509"/>
                </a:cubicBezTo>
                <a:lnTo>
                  <a:pt x="2217432" y="1419749"/>
                </a:lnTo>
                <a:lnTo>
                  <a:pt x="2217206" y="1419641"/>
                </a:lnTo>
                <a:cubicBezTo>
                  <a:pt x="2194807" y="1422402"/>
                  <a:pt x="2183843" y="1425586"/>
                  <a:pt x="2184311" y="1429195"/>
                </a:cubicBezTo>
                <a:cubicBezTo>
                  <a:pt x="2184782" y="1432803"/>
                  <a:pt x="2182451" y="1436756"/>
                  <a:pt x="2177319" y="1441056"/>
                </a:cubicBezTo>
                <a:cubicBezTo>
                  <a:pt x="2121320" y="1447958"/>
                  <a:pt x="2035222" y="1464070"/>
                  <a:pt x="1919032" y="1489389"/>
                </a:cubicBezTo>
                <a:cubicBezTo>
                  <a:pt x="1874230" y="1494911"/>
                  <a:pt x="1807734" y="1508607"/>
                  <a:pt x="1719541" y="1530475"/>
                </a:cubicBezTo>
                <a:cubicBezTo>
                  <a:pt x="1715350" y="1541990"/>
                  <a:pt x="1697628" y="1558838"/>
                  <a:pt x="1666375" y="1581019"/>
                </a:cubicBezTo>
                <a:cubicBezTo>
                  <a:pt x="1637905" y="1580863"/>
                  <a:pt x="1595201" y="1580628"/>
                  <a:pt x="1538262" y="1580314"/>
                </a:cubicBezTo>
                <a:cubicBezTo>
                  <a:pt x="1418347" y="1620756"/>
                  <a:pt x="1238709" y="1683225"/>
                  <a:pt x="999350" y="1767719"/>
                </a:cubicBezTo>
                <a:cubicBezTo>
                  <a:pt x="769748" y="1796019"/>
                  <a:pt x="546704" y="1852840"/>
                  <a:pt x="330213" y="1938179"/>
                </a:cubicBezTo>
                <a:cubicBezTo>
                  <a:pt x="381051" y="1891588"/>
                  <a:pt x="427693" y="1856512"/>
                  <a:pt x="470147" y="1832948"/>
                </a:cubicBezTo>
                <a:cubicBezTo>
                  <a:pt x="467347" y="1833294"/>
                  <a:pt x="462971" y="1832460"/>
                  <a:pt x="457018" y="1830443"/>
                </a:cubicBezTo>
                <a:lnTo>
                  <a:pt x="439748" y="1823111"/>
                </a:lnTo>
                <a:lnTo>
                  <a:pt x="432861" y="1825173"/>
                </a:lnTo>
                <a:cubicBezTo>
                  <a:pt x="420380" y="1827627"/>
                  <a:pt x="395938" y="1831098"/>
                  <a:pt x="359539" y="1835585"/>
                </a:cubicBezTo>
                <a:cubicBezTo>
                  <a:pt x="421573" y="1787613"/>
                  <a:pt x="458411" y="1742746"/>
                  <a:pt x="470048" y="1700987"/>
                </a:cubicBezTo>
                <a:cubicBezTo>
                  <a:pt x="457909" y="1695151"/>
                  <a:pt x="446238" y="1692924"/>
                  <a:pt x="435037" y="1694305"/>
                </a:cubicBezTo>
                <a:cubicBezTo>
                  <a:pt x="429438" y="1694995"/>
                  <a:pt x="455325" y="1675308"/>
                  <a:pt x="512702" y="1635242"/>
                </a:cubicBezTo>
                <a:cubicBezTo>
                  <a:pt x="522962" y="1626645"/>
                  <a:pt x="555623" y="1615287"/>
                  <a:pt x="610687" y="1601167"/>
                </a:cubicBezTo>
                <a:cubicBezTo>
                  <a:pt x="626546" y="1591881"/>
                  <a:pt x="638904" y="1577528"/>
                  <a:pt x="647758" y="1558106"/>
                </a:cubicBezTo>
                <a:cubicBezTo>
                  <a:pt x="647758" y="1558106"/>
                  <a:pt x="682280" y="1539188"/>
                  <a:pt x="751324" y="1501350"/>
                </a:cubicBezTo>
                <a:cubicBezTo>
                  <a:pt x="793778" y="1477786"/>
                  <a:pt x="829708" y="1469691"/>
                  <a:pt x="859117" y="1477065"/>
                </a:cubicBezTo>
                <a:cubicBezTo>
                  <a:pt x="879639" y="1459871"/>
                  <a:pt x="889665" y="1449472"/>
                  <a:pt x="889195" y="1445862"/>
                </a:cubicBezTo>
                <a:cubicBezTo>
                  <a:pt x="815456" y="1447619"/>
                  <a:pt x="723524" y="1462617"/>
                  <a:pt x="613402" y="1490855"/>
                </a:cubicBezTo>
                <a:cubicBezTo>
                  <a:pt x="437488" y="1538201"/>
                  <a:pt x="346730" y="1562218"/>
                  <a:pt x="341132" y="1562909"/>
                </a:cubicBezTo>
                <a:lnTo>
                  <a:pt x="277400" y="1532272"/>
                </a:lnTo>
                <a:cubicBezTo>
                  <a:pt x="317506" y="1490668"/>
                  <a:pt x="399385" y="1453082"/>
                  <a:pt x="523039" y="1419510"/>
                </a:cubicBezTo>
                <a:cubicBezTo>
                  <a:pt x="646693" y="1385939"/>
                  <a:pt x="730669" y="1342593"/>
                  <a:pt x="774966" y="1289476"/>
                </a:cubicBezTo>
                <a:cubicBezTo>
                  <a:pt x="768897" y="1286559"/>
                  <a:pt x="757462" y="1286135"/>
                  <a:pt x="740662" y="1288206"/>
                </a:cubicBezTo>
                <a:cubicBezTo>
                  <a:pt x="723862" y="1290277"/>
                  <a:pt x="715226" y="1289507"/>
                  <a:pt x="714758" y="1285901"/>
                </a:cubicBezTo>
                <a:lnTo>
                  <a:pt x="686740" y="1267358"/>
                </a:lnTo>
                <a:cubicBezTo>
                  <a:pt x="581784" y="1335284"/>
                  <a:pt x="492901" y="1373735"/>
                  <a:pt x="420101" y="1382708"/>
                </a:cubicBezTo>
                <a:cubicBezTo>
                  <a:pt x="390224" y="1371727"/>
                  <a:pt x="361285" y="1367963"/>
                  <a:pt x="333285" y="1371413"/>
                </a:cubicBezTo>
                <a:cubicBezTo>
                  <a:pt x="355215" y="1365044"/>
                  <a:pt x="389504" y="1344321"/>
                  <a:pt x="436148" y="1309244"/>
                </a:cubicBezTo>
                <a:cubicBezTo>
                  <a:pt x="383869" y="1301024"/>
                  <a:pt x="336034" y="1305089"/>
                  <a:pt x="292644" y="1321434"/>
                </a:cubicBezTo>
                <a:cubicBezTo>
                  <a:pt x="232452" y="1339852"/>
                  <a:pt x="196755" y="1349750"/>
                  <a:pt x="185556" y="1351132"/>
                </a:cubicBezTo>
                <a:cubicBezTo>
                  <a:pt x="174355" y="1352511"/>
                  <a:pt x="144947" y="1345139"/>
                  <a:pt x="97330" y="1329012"/>
                </a:cubicBezTo>
                <a:cubicBezTo>
                  <a:pt x="49713" y="1312885"/>
                  <a:pt x="17269" y="1304054"/>
                  <a:pt x="0" y="1302518"/>
                </a:cubicBezTo>
                <a:cubicBezTo>
                  <a:pt x="48522" y="1281872"/>
                  <a:pt x="125028" y="1235783"/>
                  <a:pt x="229519" y="1164249"/>
                </a:cubicBezTo>
                <a:cubicBezTo>
                  <a:pt x="155779" y="1166006"/>
                  <a:pt x="117283" y="1176249"/>
                  <a:pt x="114028" y="1194979"/>
                </a:cubicBezTo>
                <a:cubicBezTo>
                  <a:pt x="136395" y="1148231"/>
                  <a:pt x="167180" y="1122442"/>
                  <a:pt x="206382" y="1117610"/>
                </a:cubicBezTo>
                <a:cubicBezTo>
                  <a:pt x="178379" y="1121060"/>
                  <a:pt x="218754" y="1125249"/>
                  <a:pt x="327501" y="1130174"/>
                </a:cubicBezTo>
                <a:cubicBezTo>
                  <a:pt x="344772" y="1131712"/>
                  <a:pt x="372538" y="1126456"/>
                  <a:pt x="410799" y="1114408"/>
                </a:cubicBezTo>
                <a:cubicBezTo>
                  <a:pt x="386521" y="1102736"/>
                  <a:pt x="372974" y="1086078"/>
                  <a:pt x="370155" y="1064429"/>
                </a:cubicBezTo>
                <a:cubicBezTo>
                  <a:pt x="347755" y="1067190"/>
                  <a:pt x="309955" y="1071850"/>
                  <a:pt x="256754" y="1078408"/>
                </a:cubicBezTo>
                <a:cubicBezTo>
                  <a:pt x="203555" y="1084965"/>
                  <a:pt x="162954" y="1089969"/>
                  <a:pt x="134955" y="1093421"/>
                </a:cubicBezTo>
                <a:cubicBezTo>
                  <a:pt x="121878" y="1080368"/>
                  <a:pt x="114634" y="1068432"/>
                  <a:pt x="113226" y="1057607"/>
                </a:cubicBezTo>
                <a:cubicBezTo>
                  <a:pt x="108532" y="1021525"/>
                  <a:pt x="217004" y="969664"/>
                  <a:pt x="438639" y="902018"/>
                </a:cubicBezTo>
                <a:cubicBezTo>
                  <a:pt x="660278" y="834374"/>
                  <a:pt x="767810" y="775293"/>
                  <a:pt x="761237" y="724780"/>
                </a:cubicBezTo>
                <a:cubicBezTo>
                  <a:pt x="759360" y="710349"/>
                  <a:pt x="752352" y="700215"/>
                  <a:pt x="740214" y="694379"/>
                </a:cubicBezTo>
                <a:cubicBezTo>
                  <a:pt x="763553" y="698833"/>
                  <a:pt x="780822" y="700371"/>
                  <a:pt x="792021" y="698990"/>
                </a:cubicBezTo>
                <a:cubicBezTo>
                  <a:pt x="794369" y="717031"/>
                  <a:pt x="786457" y="743668"/>
                  <a:pt x="768280" y="778902"/>
                </a:cubicBezTo>
                <a:cubicBezTo>
                  <a:pt x="774351" y="781819"/>
                  <a:pt x="794184" y="781208"/>
                  <a:pt x="827784" y="777067"/>
                </a:cubicBezTo>
                <a:cubicBezTo>
                  <a:pt x="777384" y="783279"/>
                  <a:pt x="872803" y="751354"/>
                  <a:pt x="1114041" y="681293"/>
                </a:cubicBezTo>
                <a:cubicBezTo>
                  <a:pt x="1384686" y="618606"/>
                  <a:pt x="1669116" y="574381"/>
                  <a:pt x="1967325" y="548622"/>
                </a:cubicBezTo>
                <a:cubicBezTo>
                  <a:pt x="2079796" y="538424"/>
                  <a:pt x="2135793" y="531521"/>
                  <a:pt x="2135326" y="527914"/>
                </a:cubicBezTo>
                <a:lnTo>
                  <a:pt x="2180846" y="549796"/>
                </a:lnTo>
                <a:cubicBezTo>
                  <a:pt x="2218169" y="530532"/>
                  <a:pt x="2256431" y="518484"/>
                  <a:pt x="2295630" y="513652"/>
                </a:cubicBezTo>
                <a:cubicBezTo>
                  <a:pt x="2316155" y="496459"/>
                  <a:pt x="2325474" y="480646"/>
                  <a:pt x="2323597" y="466213"/>
                </a:cubicBezTo>
                <a:cubicBezTo>
                  <a:pt x="2317997" y="466904"/>
                  <a:pt x="2300962" y="467171"/>
                  <a:pt x="2272493" y="467014"/>
                </a:cubicBezTo>
                <a:cubicBezTo>
                  <a:pt x="2244025" y="466858"/>
                  <a:pt x="2229083" y="461367"/>
                  <a:pt x="2227676" y="450542"/>
                </a:cubicBezTo>
                <a:cubicBezTo>
                  <a:pt x="2226738" y="443326"/>
                  <a:pt x="2229186" y="440275"/>
                  <a:pt x="2235021" y="441390"/>
                </a:cubicBezTo>
                <a:cubicBezTo>
                  <a:pt x="2240853" y="442504"/>
                  <a:pt x="2243069" y="437647"/>
                  <a:pt x="2241660" y="426824"/>
                </a:cubicBezTo>
                <a:cubicBezTo>
                  <a:pt x="2240721" y="419608"/>
                  <a:pt x="2234651" y="416689"/>
                  <a:pt x="2223452" y="418070"/>
                </a:cubicBezTo>
                <a:cubicBezTo>
                  <a:pt x="2326130" y="420077"/>
                  <a:pt x="2379580" y="437317"/>
                  <a:pt x="2383806" y="469791"/>
                </a:cubicBezTo>
                <a:cubicBezTo>
                  <a:pt x="2385215" y="480614"/>
                  <a:pt x="2381953" y="488347"/>
                  <a:pt x="2374023" y="492992"/>
                </a:cubicBezTo>
                <a:cubicBezTo>
                  <a:pt x="2366092" y="497636"/>
                  <a:pt x="2362360" y="501761"/>
                  <a:pt x="2362831" y="505369"/>
                </a:cubicBezTo>
                <a:cubicBezTo>
                  <a:pt x="2381039" y="514122"/>
                  <a:pt x="2431908" y="511518"/>
                  <a:pt x="2515440" y="497556"/>
                </a:cubicBezTo>
                <a:cubicBezTo>
                  <a:pt x="2582641" y="489273"/>
                  <a:pt x="2621389" y="502826"/>
                  <a:pt x="2631684" y="538216"/>
                </a:cubicBezTo>
                <a:cubicBezTo>
                  <a:pt x="2632153" y="541825"/>
                  <a:pt x="2624926" y="551881"/>
                  <a:pt x="2610004" y="568382"/>
                </a:cubicBezTo>
                <a:cubicBezTo>
                  <a:pt x="2581062" y="564619"/>
                  <a:pt x="2542082" y="549261"/>
                  <a:pt x="2493056" y="522311"/>
                </a:cubicBezTo>
                <a:cubicBezTo>
                  <a:pt x="2482326" y="527299"/>
                  <a:pt x="2436133" y="543991"/>
                  <a:pt x="2354481" y="572385"/>
                </a:cubicBezTo>
                <a:cubicBezTo>
                  <a:pt x="2377821" y="576840"/>
                  <a:pt x="2398828" y="585248"/>
                  <a:pt x="2417506" y="597610"/>
                </a:cubicBezTo>
                <a:cubicBezTo>
                  <a:pt x="2429175" y="599837"/>
                  <a:pt x="2468609" y="596810"/>
                  <a:pt x="2535810" y="588527"/>
                </a:cubicBezTo>
                <a:cubicBezTo>
                  <a:pt x="2502210" y="592669"/>
                  <a:pt x="2571273" y="576823"/>
                  <a:pt x="2742996" y="540992"/>
                </a:cubicBezTo>
                <a:cubicBezTo>
                  <a:pt x="2749064" y="543910"/>
                  <a:pt x="2757231" y="541071"/>
                  <a:pt x="2767491" y="532474"/>
                </a:cubicBezTo>
                <a:cubicBezTo>
                  <a:pt x="2749753" y="527329"/>
                  <a:pt x="2722675" y="516003"/>
                  <a:pt x="2686259" y="498496"/>
                </a:cubicBezTo>
                <a:cubicBezTo>
                  <a:pt x="2767006" y="506872"/>
                  <a:pt x="2828841" y="501084"/>
                  <a:pt x="2871763" y="481130"/>
                </a:cubicBezTo>
                <a:cubicBezTo>
                  <a:pt x="2859154" y="471686"/>
                  <a:pt x="2826711" y="462853"/>
                  <a:pt x="2774433" y="454633"/>
                </a:cubicBezTo>
                <a:cubicBezTo>
                  <a:pt x="2828807" y="457097"/>
                  <a:pt x="2875889" y="458166"/>
                  <a:pt x="2915675" y="457844"/>
                </a:cubicBezTo>
                <a:lnTo>
                  <a:pt x="2950886" y="456853"/>
                </a:lnTo>
                <a:lnTo>
                  <a:pt x="2915173" y="486777"/>
                </a:lnTo>
                <a:cubicBezTo>
                  <a:pt x="2944580" y="494149"/>
                  <a:pt x="3015520" y="492737"/>
                  <a:pt x="3127990" y="482539"/>
                </a:cubicBezTo>
                <a:cubicBezTo>
                  <a:pt x="3134999" y="492674"/>
                  <a:pt x="3150876" y="505379"/>
                  <a:pt x="3175622" y="520659"/>
                </a:cubicBezTo>
                <a:cubicBezTo>
                  <a:pt x="3271762" y="516141"/>
                  <a:pt x="3418771" y="509019"/>
                  <a:pt x="3616650" y="499290"/>
                </a:cubicBezTo>
                <a:cubicBezTo>
                  <a:pt x="3863991" y="476135"/>
                  <a:pt x="4156383" y="471254"/>
                  <a:pt x="4493827" y="484649"/>
                </a:cubicBezTo>
                <a:cubicBezTo>
                  <a:pt x="4774332" y="497731"/>
                  <a:pt x="5054835" y="510813"/>
                  <a:pt x="5335340" y="523894"/>
                </a:cubicBezTo>
                <a:cubicBezTo>
                  <a:pt x="5345599" y="515298"/>
                  <a:pt x="5341971" y="498332"/>
                  <a:pt x="5324449" y="472998"/>
                </a:cubicBezTo>
                <a:cubicBezTo>
                  <a:pt x="5306930" y="447662"/>
                  <a:pt x="5292099" y="432077"/>
                  <a:pt x="5279959" y="426242"/>
                </a:cubicBezTo>
                <a:cubicBezTo>
                  <a:pt x="5300255" y="418241"/>
                  <a:pt x="5320804" y="399896"/>
                  <a:pt x="5341611" y="371215"/>
                </a:cubicBezTo>
                <a:lnTo>
                  <a:pt x="5360745" y="341783"/>
                </a:lnTo>
                <a:lnTo>
                  <a:pt x="5365128" y="342882"/>
                </a:lnTo>
                <a:cubicBezTo>
                  <a:pt x="5375281" y="344380"/>
                  <a:pt x="5394710" y="346110"/>
                  <a:pt x="5423416" y="348071"/>
                </a:cubicBezTo>
                <a:cubicBezTo>
                  <a:pt x="5439747" y="342392"/>
                  <a:pt x="5460285" y="347193"/>
                  <a:pt x="5485032" y="362472"/>
                </a:cubicBezTo>
                <a:cubicBezTo>
                  <a:pt x="5494353" y="346658"/>
                  <a:pt x="5503912" y="332650"/>
                  <a:pt x="5513705" y="320444"/>
                </a:cubicBezTo>
                <a:cubicBezTo>
                  <a:pt x="5533287" y="296036"/>
                  <a:pt x="5536071" y="273696"/>
                  <a:pt x="5522052" y="253429"/>
                </a:cubicBezTo>
                <a:lnTo>
                  <a:pt x="5558420" y="204954"/>
                </a:lnTo>
                <a:cubicBezTo>
                  <a:pt x="5569620" y="203574"/>
                  <a:pt x="5580820" y="202194"/>
                  <a:pt x="5592021" y="200813"/>
                </a:cubicBezTo>
                <a:lnTo>
                  <a:pt x="5581459" y="119632"/>
                </a:lnTo>
                <a:cubicBezTo>
                  <a:pt x="5587058" y="118941"/>
                  <a:pt x="5601998" y="124432"/>
                  <a:pt x="5626275" y="136103"/>
                </a:cubicBezTo>
                <a:cubicBezTo>
                  <a:pt x="5649144" y="136950"/>
                  <a:pt x="5669902" y="121560"/>
                  <a:pt x="5688547" y="89934"/>
                </a:cubicBezTo>
                <a:cubicBezTo>
                  <a:pt x="5646060" y="69511"/>
                  <a:pt x="5624817" y="59298"/>
                  <a:pt x="5624817" y="59298"/>
                </a:cubicBezTo>
                <a:cubicBezTo>
                  <a:pt x="5623876" y="52082"/>
                  <a:pt x="5628306" y="42371"/>
                  <a:pt x="5638096" y="30167"/>
                </a:cubicBezTo>
                <a:cubicBezTo>
                  <a:pt x="5613819" y="18495"/>
                  <a:pt x="5582080" y="15075"/>
                  <a:pt x="5542878" y="19907"/>
                </a:cubicBezTo>
                <a:cubicBezTo>
                  <a:pt x="5586271" y="3562"/>
                  <a:pt x="5620339" y="3027"/>
                  <a:pt x="5645088" y="18306"/>
                </a:cubicBezTo>
                <a:cubicBezTo>
                  <a:pt x="5655819" y="13318"/>
                  <a:pt x="5660714" y="7216"/>
                  <a:pt x="5659775" y="0"/>
                </a:cubicBezTo>
                <a:close/>
              </a:path>
            </a:pathLst>
          </a:custGeom>
        </p:spPr>
        <p:txBody>
          <a:bodyPr wrap="square">
            <a:noAutofit/>
          </a:bodyPr>
          <a:lstStyle>
            <a:lvl1pPr marL="0" indent="0" algn="ctr">
              <a:buNone/>
              <a:defRPr sz="3600"/>
            </a:lvl1pPr>
          </a:lstStyle>
          <a:p>
            <a:endParaRPr lang="en-US"/>
          </a:p>
        </p:txBody>
      </p:sp>
      <p:sp>
        <p:nvSpPr>
          <p:cNvPr id="4" name="Rectangle 3"/>
          <p:cNvSpPr/>
          <p:nvPr userDrawn="1"/>
        </p:nvSpPr>
        <p:spPr>
          <a:xfrm>
            <a:off x="1" y="5454316"/>
            <a:ext cx="12192000" cy="1403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9028739" y="5655155"/>
            <a:ext cx="2833252" cy="1002003"/>
            <a:chOff x="201705" y="174812"/>
            <a:chExt cx="3307977" cy="1169894"/>
          </a:xfrm>
        </p:grpSpPr>
        <p:sp>
          <p:nvSpPr>
            <p:cNvPr id="10" name="Rectangle 9"/>
            <p:cNvSpPr/>
            <p:nvPr/>
          </p:nvSpPr>
          <p:spPr>
            <a:xfrm>
              <a:off x="201705" y="174812"/>
              <a:ext cx="3307977" cy="1169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40" y="223246"/>
              <a:ext cx="3182707" cy="1073027"/>
            </a:xfrm>
            <a:prstGeom prst="rect">
              <a:avLst/>
            </a:prstGeom>
          </p:spPr>
        </p:pic>
      </p:grpSp>
      <p:sp>
        <p:nvSpPr>
          <p:cNvPr id="12" name="Text Placeholder 15"/>
          <p:cNvSpPr>
            <a:spLocks noGrp="1"/>
          </p:cNvSpPr>
          <p:nvPr>
            <p:ph type="body" sz="quarter" idx="11" hasCustomPrompt="1"/>
          </p:nvPr>
        </p:nvSpPr>
        <p:spPr>
          <a:xfrm>
            <a:off x="391886" y="338911"/>
            <a:ext cx="4567276" cy="709832"/>
          </a:xfrm>
          <a:prstGeom prst="rect">
            <a:avLst/>
          </a:prstGeom>
          <a:ln>
            <a:solidFill>
              <a:schemeClr val="bg1"/>
            </a:solidFill>
          </a:ln>
        </p:spPr>
        <p:txBody>
          <a:bodyPr/>
          <a:lstStyle>
            <a:lvl1pPr marL="0" indent="0" algn="l">
              <a:buNone/>
              <a:defRPr sz="40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3" name="Text Placeholder 15"/>
          <p:cNvSpPr>
            <a:spLocks noGrp="1"/>
          </p:cNvSpPr>
          <p:nvPr>
            <p:ph type="body" sz="quarter" idx="13" hasCustomPrompt="1"/>
          </p:nvPr>
        </p:nvSpPr>
        <p:spPr>
          <a:xfrm>
            <a:off x="391885" y="3424928"/>
            <a:ext cx="7193737" cy="835103"/>
          </a:xfrm>
          <a:prstGeom prst="rect">
            <a:avLst/>
          </a:prstGeom>
        </p:spPr>
        <p:txBody>
          <a:bodyPr/>
          <a:lstStyle>
            <a:lvl1pPr marL="0" indent="0" algn="l">
              <a:buNone/>
              <a:defRPr sz="60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4" hasCustomPrompt="1"/>
          </p:nvPr>
        </p:nvSpPr>
        <p:spPr>
          <a:xfrm>
            <a:off x="391885" y="4285831"/>
            <a:ext cx="7193737" cy="835103"/>
          </a:xfrm>
          <a:prstGeom prst="rect">
            <a:avLst/>
          </a:prstGeom>
        </p:spPr>
        <p:txBody>
          <a:bodyPr/>
          <a:lstStyle>
            <a:lvl1pPr marL="0" indent="0" algn="l">
              <a:buNone/>
              <a:defRPr sz="60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9"/>
          <p:cNvSpPr>
            <a:spLocks noGrp="1"/>
          </p:cNvSpPr>
          <p:nvPr>
            <p:ph type="body" sz="quarter" idx="15"/>
          </p:nvPr>
        </p:nvSpPr>
        <p:spPr>
          <a:xfrm>
            <a:off x="7853890" y="4407342"/>
            <a:ext cx="4008101" cy="846132"/>
          </a:xfrm>
          <a:prstGeom prst="rect">
            <a:avLst/>
          </a:prstGeom>
        </p:spPr>
        <p:txBody>
          <a:bodyPr/>
          <a:lstStyle>
            <a:lvl1pPr marL="0" indent="0">
              <a:buNone/>
              <a:defRPr sz="4400" b="0">
                <a:solidFill>
                  <a:schemeClr val="bg1"/>
                </a:solidFill>
                <a:latin typeface="Source Sans Pro" charset="0"/>
                <a:ea typeface="Source Sans Pro" charset="0"/>
                <a:cs typeface="Source Sans Pro" charset="0"/>
              </a:defRPr>
            </a:lvl1pPr>
          </a:lstStyle>
          <a:p>
            <a:pPr lvl="0"/>
            <a:r>
              <a:rPr lang="en-US"/>
              <a:t>Click to edit</a:t>
            </a:r>
          </a:p>
        </p:txBody>
      </p:sp>
      <p:sp>
        <p:nvSpPr>
          <p:cNvPr id="16" name="Text Placeholder 19"/>
          <p:cNvSpPr>
            <a:spLocks noGrp="1"/>
          </p:cNvSpPr>
          <p:nvPr>
            <p:ph type="body" sz="quarter" idx="16"/>
          </p:nvPr>
        </p:nvSpPr>
        <p:spPr>
          <a:xfrm>
            <a:off x="391885" y="5735974"/>
            <a:ext cx="7959635" cy="879702"/>
          </a:xfrm>
          <a:prstGeom prst="rect">
            <a:avLst/>
          </a:prstGeom>
        </p:spPr>
        <p:txBody>
          <a:bodyPr/>
          <a:lstStyle>
            <a:lvl1pPr marL="0" indent="0">
              <a:buNone/>
              <a:defRPr sz="2800" b="1">
                <a:solidFill>
                  <a:schemeClr val="tx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614846108"/>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881F94"/>
        </a:solidFill>
        <a:effectLst/>
      </p:bgPr>
    </p:bg>
    <p:spTree>
      <p:nvGrpSpPr>
        <p:cNvPr id="1" name=""/>
        <p:cNvGrpSpPr/>
        <p:nvPr/>
      </p:nvGrpSpPr>
      <p:grpSpPr>
        <a:xfrm>
          <a:off x="0" y="0"/>
          <a:ext cx="0" cy="0"/>
          <a:chOff x="0" y="0"/>
          <a:chExt cx="0" cy="0"/>
        </a:xfrm>
      </p:grpSpPr>
      <p:sp>
        <p:nvSpPr>
          <p:cNvPr id="3" name="Picture Placeholder 6"/>
          <p:cNvSpPr>
            <a:spLocks noGrp="1"/>
          </p:cNvSpPr>
          <p:nvPr>
            <p:ph type="pic" sz="quarter" idx="12"/>
          </p:nvPr>
        </p:nvSpPr>
        <p:spPr>
          <a:xfrm>
            <a:off x="391886" y="362857"/>
            <a:ext cx="11364685" cy="4325561"/>
          </a:xfrm>
          <a:custGeom>
            <a:avLst/>
            <a:gdLst>
              <a:gd name="connsiteX0" fmla="*/ 7548172 w 9656525"/>
              <a:gd name="connsiteY0" fmla="*/ 2712838 h 2761837"/>
              <a:gd name="connsiteX1" fmla="*/ 7547798 w 9656525"/>
              <a:gd name="connsiteY1" fmla="*/ 2745741 h 2761837"/>
              <a:gd name="connsiteX2" fmla="*/ 7514082 w 9656525"/>
              <a:gd name="connsiteY2" fmla="*/ 2747898 h 2761837"/>
              <a:gd name="connsiteX3" fmla="*/ 7514456 w 9656525"/>
              <a:gd name="connsiteY3" fmla="*/ 2714995 h 2761837"/>
              <a:gd name="connsiteX4" fmla="*/ 3732232 w 9656525"/>
              <a:gd name="connsiteY4" fmla="*/ 2657590 h 2761837"/>
              <a:gd name="connsiteX5" fmla="*/ 3729935 w 9656525"/>
              <a:gd name="connsiteY5" fmla="*/ 2658777 h 2761837"/>
              <a:gd name="connsiteX6" fmla="*/ 3716210 w 9656525"/>
              <a:gd name="connsiteY6" fmla="*/ 2662052 h 2761837"/>
              <a:gd name="connsiteX7" fmla="*/ 7264005 w 9656525"/>
              <a:gd name="connsiteY7" fmla="*/ 2517302 h 2761837"/>
              <a:gd name="connsiteX8" fmla="*/ 7263568 w 9656525"/>
              <a:gd name="connsiteY8" fmla="*/ 2555689 h 2761837"/>
              <a:gd name="connsiteX9" fmla="*/ 7212620 w 9656525"/>
              <a:gd name="connsiteY9" fmla="*/ 2591827 h 2761837"/>
              <a:gd name="connsiteX10" fmla="*/ 7188016 w 9656525"/>
              <a:gd name="connsiteY10" fmla="*/ 2533122 h 2761837"/>
              <a:gd name="connsiteX11" fmla="*/ 7264005 w 9656525"/>
              <a:gd name="connsiteY11" fmla="*/ 2517302 h 2761837"/>
              <a:gd name="connsiteX12" fmla="*/ 7550911 w 9656525"/>
              <a:gd name="connsiteY12" fmla="*/ 2471550 h 2761837"/>
              <a:gd name="connsiteX13" fmla="*/ 7684596 w 9656525"/>
              <a:gd name="connsiteY13" fmla="*/ 2567115 h 2761837"/>
              <a:gd name="connsiteX14" fmla="*/ 7860304 w 9656525"/>
              <a:gd name="connsiteY14" fmla="*/ 2670952 h 2761837"/>
              <a:gd name="connsiteX15" fmla="*/ 7859807 w 9656525"/>
              <a:gd name="connsiteY15" fmla="*/ 2714822 h 2761837"/>
              <a:gd name="connsiteX16" fmla="*/ 7724503 w 9656525"/>
              <a:gd name="connsiteY16" fmla="*/ 2761837 h 2761837"/>
              <a:gd name="connsiteX17" fmla="*/ 7632651 w 9656525"/>
              <a:gd name="connsiteY17" fmla="*/ 2690994 h 2761837"/>
              <a:gd name="connsiteX18" fmla="*/ 7662185 w 9656525"/>
              <a:gd name="connsiteY18" fmla="*/ 2686365 h 2761837"/>
              <a:gd name="connsiteX19" fmla="*/ 7691969 w 9656525"/>
              <a:gd name="connsiteY19" fmla="*/ 2659800 h 2761837"/>
              <a:gd name="connsiteX20" fmla="*/ 7650692 w 9656525"/>
              <a:gd name="connsiteY20" fmla="*/ 2585723 h 2761837"/>
              <a:gd name="connsiteX21" fmla="*/ 7525249 w 9656525"/>
              <a:gd name="connsiteY21" fmla="*/ 2506070 h 2761837"/>
              <a:gd name="connsiteX22" fmla="*/ 7550911 w 9656525"/>
              <a:gd name="connsiteY22" fmla="*/ 2471550 h 2761837"/>
              <a:gd name="connsiteX23" fmla="*/ 6609172 w 9656525"/>
              <a:gd name="connsiteY23" fmla="*/ 2418428 h 2761837"/>
              <a:gd name="connsiteX24" fmla="*/ 6627984 w 9656525"/>
              <a:gd name="connsiteY24" fmla="*/ 2419025 h 2761837"/>
              <a:gd name="connsiteX25" fmla="*/ 6624935 w 9656525"/>
              <a:gd name="connsiteY25" fmla="*/ 2421187 h 2761837"/>
              <a:gd name="connsiteX26" fmla="*/ 6607239 w 9656525"/>
              <a:gd name="connsiteY26" fmla="*/ 2418475 h 2761837"/>
              <a:gd name="connsiteX27" fmla="*/ 6606018 w 9656525"/>
              <a:gd name="connsiteY27" fmla="*/ 2418288 h 2761837"/>
              <a:gd name="connsiteX28" fmla="*/ 6607239 w 9656525"/>
              <a:gd name="connsiteY28" fmla="*/ 2418475 h 2761837"/>
              <a:gd name="connsiteX29" fmla="*/ 6565993 w 9656525"/>
              <a:gd name="connsiteY29" fmla="*/ 2419477 h 2761837"/>
              <a:gd name="connsiteX30" fmla="*/ 6606018 w 9656525"/>
              <a:gd name="connsiteY30" fmla="*/ 2418288 h 2761837"/>
              <a:gd name="connsiteX31" fmla="*/ 6928451 w 9656525"/>
              <a:gd name="connsiteY31" fmla="*/ 2396291 h 2761837"/>
              <a:gd name="connsiteX32" fmla="*/ 6928203 w 9656525"/>
              <a:gd name="connsiteY32" fmla="*/ 2418226 h 2761837"/>
              <a:gd name="connsiteX33" fmla="*/ 6877627 w 9656525"/>
              <a:gd name="connsiteY33" fmla="*/ 2421461 h 2761837"/>
              <a:gd name="connsiteX34" fmla="*/ 6877876 w 9656525"/>
              <a:gd name="connsiteY34" fmla="*/ 2399526 h 2761837"/>
              <a:gd name="connsiteX35" fmla="*/ 4235183 w 9656525"/>
              <a:gd name="connsiteY35" fmla="*/ 2390745 h 2761837"/>
              <a:gd name="connsiteX36" fmla="*/ 4238879 w 9656525"/>
              <a:gd name="connsiteY36" fmla="*/ 2391957 h 2761837"/>
              <a:gd name="connsiteX37" fmla="*/ 4233073 w 9656525"/>
              <a:gd name="connsiteY37" fmla="*/ 2393356 h 2761837"/>
              <a:gd name="connsiteX38" fmla="*/ 5900951 w 9656525"/>
              <a:gd name="connsiteY38" fmla="*/ 2385301 h 2761837"/>
              <a:gd name="connsiteX39" fmla="*/ 6523970 w 9656525"/>
              <a:gd name="connsiteY39" fmla="*/ 2411205 h 2761837"/>
              <a:gd name="connsiteX40" fmla="*/ 6422633 w 9656525"/>
              <a:gd name="connsiteY40" fmla="*/ 2434127 h 2761837"/>
              <a:gd name="connsiteX41" fmla="*/ 5799613 w 9656525"/>
              <a:gd name="connsiteY41" fmla="*/ 2408223 h 2761837"/>
              <a:gd name="connsiteX42" fmla="*/ 5900951 w 9656525"/>
              <a:gd name="connsiteY42" fmla="*/ 2385301 h 2761837"/>
              <a:gd name="connsiteX43" fmla="*/ 3206194 w 9656525"/>
              <a:gd name="connsiteY43" fmla="*/ 2327527 h 2761837"/>
              <a:gd name="connsiteX44" fmla="*/ 3205697 w 9656525"/>
              <a:gd name="connsiteY44" fmla="*/ 2371399 h 2761837"/>
              <a:gd name="connsiteX45" fmla="*/ 3171980 w 9656525"/>
              <a:gd name="connsiteY45" fmla="*/ 2373555 h 2761837"/>
              <a:gd name="connsiteX46" fmla="*/ 3172478 w 9656525"/>
              <a:gd name="connsiteY46" fmla="*/ 2329685 h 2761837"/>
              <a:gd name="connsiteX47" fmla="*/ 4705860 w 9656525"/>
              <a:gd name="connsiteY47" fmla="*/ 2297354 h 2761837"/>
              <a:gd name="connsiteX48" fmla="*/ 4815129 w 9656525"/>
              <a:gd name="connsiteY48" fmla="*/ 2317763 h 2761837"/>
              <a:gd name="connsiteX49" fmla="*/ 4806513 w 9656525"/>
              <a:gd name="connsiteY49" fmla="*/ 2334754 h 2761837"/>
              <a:gd name="connsiteX50" fmla="*/ 4705673 w 9656525"/>
              <a:gd name="connsiteY50" fmla="*/ 2313806 h 2761837"/>
              <a:gd name="connsiteX51" fmla="*/ 4015530 w 9656525"/>
              <a:gd name="connsiteY51" fmla="*/ 2264796 h 2761837"/>
              <a:gd name="connsiteX52" fmla="*/ 4023524 w 9656525"/>
              <a:gd name="connsiteY52" fmla="*/ 2302644 h 2761837"/>
              <a:gd name="connsiteX53" fmla="*/ 4031642 w 9656525"/>
              <a:gd name="connsiteY53" fmla="*/ 2329524 h 2761837"/>
              <a:gd name="connsiteX54" fmla="*/ 4124365 w 9656525"/>
              <a:gd name="connsiteY54" fmla="*/ 2323592 h 2761837"/>
              <a:gd name="connsiteX55" fmla="*/ 4124862 w 9656525"/>
              <a:gd name="connsiteY55" fmla="*/ 2279722 h 2761837"/>
              <a:gd name="connsiteX56" fmla="*/ 4015530 w 9656525"/>
              <a:gd name="connsiteY56" fmla="*/ 2264796 h 2761837"/>
              <a:gd name="connsiteX57" fmla="*/ 3907194 w 9656525"/>
              <a:gd name="connsiteY57" fmla="*/ 2162129 h 2761837"/>
              <a:gd name="connsiteX58" fmla="*/ 3998734 w 9656525"/>
              <a:gd name="connsiteY58" fmla="*/ 2260390 h 2761837"/>
              <a:gd name="connsiteX59" fmla="*/ 4066168 w 9656525"/>
              <a:gd name="connsiteY59" fmla="*/ 2256077 h 2761837"/>
              <a:gd name="connsiteX60" fmla="*/ 4091706 w 9656525"/>
              <a:gd name="connsiteY60" fmla="*/ 2232524 h 2761837"/>
              <a:gd name="connsiteX61" fmla="*/ 4184054 w 9656525"/>
              <a:gd name="connsiteY61" fmla="*/ 2259495 h 2761837"/>
              <a:gd name="connsiteX62" fmla="*/ 4142219 w 9656525"/>
              <a:gd name="connsiteY62" fmla="*/ 2234772 h 2761837"/>
              <a:gd name="connsiteX63" fmla="*/ 4182630 w 9656525"/>
              <a:gd name="connsiteY63" fmla="*/ 2199308 h 2761837"/>
              <a:gd name="connsiteX64" fmla="*/ 4168003 w 9656525"/>
              <a:gd name="connsiteY64" fmla="*/ 2189284 h 2761837"/>
              <a:gd name="connsiteX65" fmla="*/ 3907194 w 9656525"/>
              <a:gd name="connsiteY65" fmla="*/ 2162129 h 2761837"/>
              <a:gd name="connsiteX66" fmla="*/ 3679790 w 9656525"/>
              <a:gd name="connsiteY66" fmla="*/ 2160237 h 2761837"/>
              <a:gd name="connsiteX67" fmla="*/ 3654379 w 9656525"/>
              <a:gd name="connsiteY67" fmla="*/ 2172822 h 2761837"/>
              <a:gd name="connsiteX68" fmla="*/ 3704581 w 9656525"/>
              <a:gd name="connsiteY68" fmla="*/ 2202489 h 2761837"/>
              <a:gd name="connsiteX69" fmla="*/ 3721627 w 9656525"/>
              <a:gd name="connsiteY69" fmla="*/ 2184959 h 2761837"/>
              <a:gd name="connsiteX70" fmla="*/ 2238480 w 9656525"/>
              <a:gd name="connsiteY70" fmla="*/ 2008936 h 2761837"/>
              <a:gd name="connsiteX71" fmla="*/ 2247444 w 9656525"/>
              <a:gd name="connsiteY71" fmla="*/ 2010748 h 2761837"/>
              <a:gd name="connsiteX72" fmla="*/ 2257919 w 9656525"/>
              <a:gd name="connsiteY72" fmla="*/ 2015558 h 2761837"/>
              <a:gd name="connsiteX73" fmla="*/ 2239032 w 9656525"/>
              <a:gd name="connsiteY73" fmla="*/ 2009918 h 2761837"/>
              <a:gd name="connsiteX74" fmla="*/ 6372006 w 9656525"/>
              <a:gd name="connsiteY74" fmla="*/ 1885273 h 2761837"/>
              <a:gd name="connsiteX75" fmla="*/ 6327706 w 9656525"/>
              <a:gd name="connsiteY75" fmla="*/ 1892216 h 2761837"/>
              <a:gd name="connsiteX76" fmla="*/ 6411750 w 9656525"/>
              <a:gd name="connsiteY76" fmla="*/ 1908760 h 2761837"/>
              <a:gd name="connsiteX77" fmla="*/ 6454083 w 9656525"/>
              <a:gd name="connsiteY77" fmla="*/ 1889612 h 2761837"/>
              <a:gd name="connsiteX78" fmla="*/ 6372006 w 9656525"/>
              <a:gd name="connsiteY78" fmla="*/ 1885273 h 2761837"/>
              <a:gd name="connsiteX79" fmla="*/ 6783260 w 9656525"/>
              <a:gd name="connsiteY79" fmla="*/ 1830196 h 2761837"/>
              <a:gd name="connsiteX80" fmla="*/ 6529884 w 9656525"/>
              <a:gd name="connsiteY80" fmla="*/ 1890242 h 2761837"/>
              <a:gd name="connsiteX81" fmla="*/ 6664442 w 9656525"/>
              <a:gd name="connsiteY81" fmla="*/ 1909034 h 2761837"/>
              <a:gd name="connsiteX82" fmla="*/ 6766091 w 9656525"/>
              <a:gd name="connsiteY82" fmla="*/ 1858694 h 2761837"/>
              <a:gd name="connsiteX83" fmla="*/ 6825033 w 9656525"/>
              <a:gd name="connsiteY83" fmla="*/ 1860403 h 2761837"/>
              <a:gd name="connsiteX84" fmla="*/ 7137166 w 9656525"/>
              <a:gd name="connsiteY84" fmla="*/ 1818517 h 2761837"/>
              <a:gd name="connsiteX85" fmla="*/ 7136979 w 9656525"/>
              <a:gd name="connsiteY85" fmla="*/ 1834968 h 2761837"/>
              <a:gd name="connsiteX86" fmla="*/ 7086403 w 9656525"/>
              <a:gd name="connsiteY86" fmla="*/ 1838204 h 2761837"/>
              <a:gd name="connsiteX87" fmla="*/ 7086591 w 9656525"/>
              <a:gd name="connsiteY87" fmla="*/ 1821752 h 2761837"/>
              <a:gd name="connsiteX88" fmla="*/ 5007670 w 9656525"/>
              <a:gd name="connsiteY88" fmla="*/ 1680745 h 2761837"/>
              <a:gd name="connsiteX89" fmla="*/ 6126835 w 9656525"/>
              <a:gd name="connsiteY89" fmla="*/ 1779029 h 2761837"/>
              <a:gd name="connsiteX90" fmla="*/ 6202200 w 9656525"/>
              <a:gd name="connsiteY90" fmla="*/ 1818047 h 2761837"/>
              <a:gd name="connsiteX91" fmla="*/ 6522326 w 9656525"/>
              <a:gd name="connsiteY91" fmla="*/ 1814009 h 2761837"/>
              <a:gd name="connsiteX92" fmla="*/ 6758346 w 9656525"/>
              <a:gd name="connsiteY92" fmla="*/ 1798911 h 2761837"/>
              <a:gd name="connsiteX93" fmla="*/ 6977072 w 9656525"/>
              <a:gd name="connsiteY93" fmla="*/ 1823278 h 2761837"/>
              <a:gd name="connsiteX94" fmla="*/ 6841830 w 9656525"/>
              <a:gd name="connsiteY94" fmla="*/ 1864808 h 2761837"/>
              <a:gd name="connsiteX95" fmla="*/ 6883727 w 9656525"/>
              <a:gd name="connsiteY95" fmla="*/ 1884047 h 2761837"/>
              <a:gd name="connsiteX96" fmla="*/ 7381054 w 9656525"/>
              <a:gd name="connsiteY96" fmla="*/ 1852234 h 2761837"/>
              <a:gd name="connsiteX97" fmla="*/ 7289204 w 9656525"/>
              <a:gd name="connsiteY97" fmla="*/ 1781392 h 2761837"/>
              <a:gd name="connsiteX98" fmla="*/ 7331662 w 9656525"/>
              <a:gd name="connsiteY98" fmla="*/ 1751277 h 2761837"/>
              <a:gd name="connsiteX99" fmla="*/ 7230480 w 9656525"/>
              <a:gd name="connsiteY99" fmla="*/ 1760489 h 2761837"/>
              <a:gd name="connsiteX100" fmla="*/ 7217376 w 9656525"/>
              <a:gd name="connsiteY100" fmla="*/ 1762923 h 2761837"/>
              <a:gd name="connsiteX101" fmla="*/ 7243591 w 9656525"/>
              <a:gd name="connsiteY101" fmla="*/ 1764788 h 2761837"/>
              <a:gd name="connsiteX102" fmla="*/ 7272470 w 9656525"/>
              <a:gd name="connsiteY102" fmla="*/ 1771502 h 2761837"/>
              <a:gd name="connsiteX103" fmla="*/ 7255300 w 9656525"/>
              <a:gd name="connsiteY103" fmla="*/ 1800001 h 2761837"/>
              <a:gd name="connsiteX104" fmla="*/ 7044569 w 9656525"/>
              <a:gd name="connsiteY104" fmla="*/ 1813480 h 2761837"/>
              <a:gd name="connsiteX105" fmla="*/ 7002920 w 9656525"/>
              <a:gd name="connsiteY105" fmla="*/ 1772306 h 2761837"/>
              <a:gd name="connsiteX106" fmla="*/ 6354674 w 9656525"/>
              <a:gd name="connsiteY106" fmla="*/ 1742536 h 2761837"/>
              <a:gd name="connsiteX107" fmla="*/ 6261891 w 9656525"/>
              <a:gd name="connsiteY107" fmla="*/ 1753951 h 2761837"/>
              <a:gd name="connsiteX108" fmla="*/ 5647299 w 9656525"/>
              <a:gd name="connsiteY108" fmla="*/ 1727507 h 2761837"/>
              <a:gd name="connsiteX109" fmla="*/ 5369631 w 9656525"/>
              <a:gd name="connsiteY109" fmla="*/ 1701430 h 2761837"/>
              <a:gd name="connsiteX110" fmla="*/ 5007670 w 9656525"/>
              <a:gd name="connsiteY110" fmla="*/ 1680745 h 2761837"/>
              <a:gd name="connsiteX111" fmla="*/ 2413817 w 9656525"/>
              <a:gd name="connsiteY111" fmla="*/ 1638437 h 2761837"/>
              <a:gd name="connsiteX112" fmla="*/ 2362929 w 9656525"/>
              <a:gd name="connsiteY112" fmla="*/ 1669092 h 2761837"/>
              <a:gd name="connsiteX113" fmla="*/ 2387471 w 9656525"/>
              <a:gd name="connsiteY113" fmla="*/ 1733279 h 2761837"/>
              <a:gd name="connsiteX114" fmla="*/ 2455154 w 9656525"/>
              <a:gd name="connsiteY114" fmla="*/ 1707030 h 2761837"/>
              <a:gd name="connsiteX115" fmla="*/ 2455776 w 9656525"/>
              <a:gd name="connsiteY115" fmla="*/ 1652192 h 2761837"/>
              <a:gd name="connsiteX116" fmla="*/ 2413817 w 9656525"/>
              <a:gd name="connsiteY116" fmla="*/ 1638437 h 2761837"/>
              <a:gd name="connsiteX117" fmla="*/ 2331890 w 9656525"/>
              <a:gd name="connsiteY117" fmla="*/ 1435444 h 2761837"/>
              <a:gd name="connsiteX118" fmla="*/ 2330982 w 9656525"/>
              <a:gd name="connsiteY118" fmla="*/ 1435502 h 2761837"/>
              <a:gd name="connsiteX119" fmla="*/ 2288633 w 9656525"/>
              <a:gd name="connsiteY119" fmla="*/ 1443831 h 2761837"/>
              <a:gd name="connsiteX120" fmla="*/ 2273405 w 9656525"/>
              <a:gd name="connsiteY120" fmla="*/ 1439185 h 2761837"/>
              <a:gd name="connsiteX121" fmla="*/ 2239167 w 9656525"/>
              <a:gd name="connsiteY121" fmla="*/ 1441376 h 2761837"/>
              <a:gd name="connsiteX122" fmla="*/ 2238919 w 9656525"/>
              <a:gd name="connsiteY122" fmla="*/ 1463311 h 2761837"/>
              <a:gd name="connsiteX123" fmla="*/ 2331640 w 9656525"/>
              <a:gd name="connsiteY123" fmla="*/ 1457379 h 2761837"/>
              <a:gd name="connsiteX124" fmla="*/ 7400437 w 9656525"/>
              <a:gd name="connsiteY124" fmla="*/ 1308640 h 2761837"/>
              <a:gd name="connsiteX125" fmla="*/ 7410949 w 9656525"/>
              <a:gd name="connsiteY125" fmla="*/ 1323841 h 2761837"/>
              <a:gd name="connsiteX126" fmla="*/ 7362661 w 9656525"/>
              <a:gd name="connsiteY126" fmla="*/ 1346290 h 2761837"/>
              <a:gd name="connsiteX127" fmla="*/ 7360547 w 9656525"/>
              <a:gd name="connsiteY127" fmla="*/ 1330053 h 2761837"/>
              <a:gd name="connsiteX128" fmla="*/ 7497617 w 9656525"/>
              <a:gd name="connsiteY128" fmla="*/ 1137193 h 2761837"/>
              <a:gd name="connsiteX129" fmla="*/ 7405216 w 9656525"/>
              <a:gd name="connsiteY129" fmla="*/ 1148582 h 2761837"/>
              <a:gd name="connsiteX130" fmla="*/ 7408033 w 9656525"/>
              <a:gd name="connsiteY130" fmla="*/ 1170231 h 2761837"/>
              <a:gd name="connsiteX131" fmla="*/ 7500434 w 9656525"/>
              <a:gd name="connsiteY131" fmla="*/ 1158842 h 2761837"/>
              <a:gd name="connsiteX132" fmla="*/ 2571168 w 9656525"/>
              <a:gd name="connsiteY132" fmla="*/ 1057075 h 2761837"/>
              <a:gd name="connsiteX133" fmla="*/ 2573281 w 9656525"/>
              <a:gd name="connsiteY133" fmla="*/ 1073311 h 2761837"/>
              <a:gd name="connsiteX134" fmla="*/ 2522879 w 9656525"/>
              <a:gd name="connsiteY134" fmla="*/ 1079523 h 2761837"/>
              <a:gd name="connsiteX135" fmla="*/ 2520769 w 9656525"/>
              <a:gd name="connsiteY135" fmla="*/ 1063287 h 2761837"/>
              <a:gd name="connsiteX136" fmla="*/ 2768545 w 9656525"/>
              <a:gd name="connsiteY136" fmla="*/ 999753 h 2761837"/>
              <a:gd name="connsiteX137" fmla="*/ 2272941 w 9656525"/>
              <a:gd name="connsiteY137" fmla="*/ 1060840 h 2761837"/>
              <a:gd name="connsiteX138" fmla="*/ 2375201 w 9656525"/>
              <a:gd name="connsiteY138" fmla="*/ 1125220 h 2761837"/>
              <a:gd name="connsiteX139" fmla="*/ 2336721 w 9656525"/>
              <a:gd name="connsiteY139" fmla="*/ 1157458 h 2761837"/>
              <a:gd name="connsiteX140" fmla="*/ 2437169 w 9656525"/>
              <a:gd name="connsiteY140" fmla="*/ 1142328 h 2761837"/>
              <a:gd name="connsiteX141" fmla="*/ 2450002 w 9656525"/>
              <a:gd name="connsiteY141" fmla="*/ 1139145 h 2761837"/>
              <a:gd name="connsiteX142" fmla="*/ 2423386 w 9656525"/>
              <a:gd name="connsiteY142" fmla="*/ 1138872 h 2761837"/>
              <a:gd name="connsiteX143" fmla="*/ 2393408 w 9656525"/>
              <a:gd name="connsiteY143" fmla="*/ 1133974 h 2761837"/>
              <a:gd name="connsiteX144" fmla="*/ 2406689 w 9656525"/>
              <a:gd name="connsiteY144" fmla="*/ 1104843 h 2761837"/>
              <a:gd name="connsiteX145" fmla="*/ 2616691 w 9656525"/>
              <a:gd name="connsiteY145" fmla="*/ 1078958 h 2761837"/>
              <a:gd name="connsiteX146" fmla="*/ 2664323 w 9656525"/>
              <a:gd name="connsiteY146" fmla="*/ 1117078 h 2761837"/>
              <a:gd name="connsiteX147" fmla="*/ 3320281 w 9656525"/>
              <a:gd name="connsiteY147" fmla="*/ 1107709 h 2761837"/>
              <a:gd name="connsiteX148" fmla="*/ 3411977 w 9656525"/>
              <a:gd name="connsiteY148" fmla="*/ 1090907 h 2761837"/>
              <a:gd name="connsiteX149" fmla="*/ 4033630 w 9656525"/>
              <a:gd name="connsiteY149" fmla="*/ 1080268 h 2761837"/>
              <a:gd name="connsiteX150" fmla="*/ 4316464 w 9656525"/>
              <a:gd name="connsiteY150" fmla="*/ 1089396 h 2761837"/>
              <a:gd name="connsiteX151" fmla="*/ 4683299 w 9656525"/>
              <a:gd name="connsiteY151" fmla="*/ 1088171 h 2761837"/>
              <a:gd name="connsiteX152" fmla="*/ 3544267 w 9656525"/>
              <a:gd name="connsiteY152" fmla="*/ 1058104 h 2761837"/>
              <a:gd name="connsiteX153" fmla="*/ 3463031 w 9656525"/>
              <a:gd name="connsiteY153" fmla="*/ 1024125 h 2761837"/>
              <a:gd name="connsiteX154" fmla="*/ 3141718 w 9656525"/>
              <a:gd name="connsiteY154" fmla="*/ 1047235 h 2761837"/>
              <a:gd name="connsiteX155" fmla="*/ 2906516 w 9656525"/>
              <a:gd name="connsiteY155" fmla="*/ 1076227 h 2761837"/>
              <a:gd name="connsiteX156" fmla="*/ 2683187 w 9656525"/>
              <a:gd name="connsiteY156" fmla="*/ 1065262 h 2761837"/>
              <a:gd name="connsiteX157" fmla="*/ 2813361 w 9656525"/>
              <a:gd name="connsiteY157" fmla="*/ 1016224 h 2761837"/>
              <a:gd name="connsiteX158" fmla="*/ 2768545 w 9656525"/>
              <a:gd name="connsiteY158" fmla="*/ 999753 h 2761837"/>
              <a:gd name="connsiteX159" fmla="*/ 2985537 w 9656525"/>
              <a:gd name="connsiteY159" fmla="*/ 962008 h 2761837"/>
              <a:gd name="connsiteX160" fmla="*/ 2890371 w 9656525"/>
              <a:gd name="connsiteY160" fmla="*/ 1017729 h 2761837"/>
              <a:gd name="connsiteX161" fmla="*/ 2830866 w 9656525"/>
              <a:gd name="connsiteY161" fmla="*/ 1019565 h 2761837"/>
              <a:gd name="connsiteX162" fmla="*/ 2877092 w 9656525"/>
              <a:gd name="connsiteY162" fmla="*/ 1046861 h 2761837"/>
              <a:gd name="connsiteX163" fmla="*/ 3123458 w 9656525"/>
              <a:gd name="connsiteY163" fmla="*/ 972502 h 2761837"/>
              <a:gd name="connsiteX164" fmla="*/ 2985537 w 9656525"/>
              <a:gd name="connsiteY164" fmla="*/ 962008 h 2761837"/>
              <a:gd name="connsiteX165" fmla="*/ 3277451 w 9656525"/>
              <a:gd name="connsiteY165" fmla="*/ 942522 h 2761837"/>
              <a:gd name="connsiteX166" fmla="*/ 3239651 w 9656525"/>
              <a:gd name="connsiteY166" fmla="*/ 947181 h 2761837"/>
              <a:gd name="connsiteX167" fmla="*/ 3199764 w 9656525"/>
              <a:gd name="connsiteY167" fmla="*/ 968594 h 2761837"/>
              <a:gd name="connsiteX168" fmla="*/ 3326468 w 9656525"/>
              <a:gd name="connsiteY168" fmla="*/ 958475 h 2761837"/>
              <a:gd name="connsiteX169" fmla="*/ 3277451 w 9656525"/>
              <a:gd name="connsiteY169" fmla="*/ 942522 h 2761837"/>
              <a:gd name="connsiteX170" fmla="*/ 7310504 w 9656525"/>
              <a:gd name="connsiteY170" fmla="*/ 879813 h 2761837"/>
              <a:gd name="connsiteX171" fmla="*/ 7246119 w 9656525"/>
              <a:gd name="connsiteY171" fmla="*/ 909745 h 2761837"/>
              <a:gd name="connsiteX172" fmla="*/ 7253161 w 9656525"/>
              <a:gd name="connsiteY172" fmla="*/ 963865 h 2761837"/>
              <a:gd name="connsiteX173" fmla="*/ 7297275 w 9656525"/>
              <a:gd name="connsiteY173" fmla="*/ 974924 h 2761837"/>
              <a:gd name="connsiteX174" fmla="*/ 7344153 w 9656525"/>
              <a:gd name="connsiteY174" fmla="*/ 941651 h 2761837"/>
              <a:gd name="connsiteX175" fmla="*/ 7310504 w 9656525"/>
              <a:gd name="connsiteY175" fmla="*/ 879813 h 2761837"/>
              <a:gd name="connsiteX176" fmla="*/ 7401296 w 9656525"/>
              <a:gd name="connsiteY176" fmla="*/ 593675 h 2761837"/>
              <a:gd name="connsiteX177" fmla="*/ 7421076 w 9656525"/>
              <a:gd name="connsiteY177" fmla="*/ 598110 h 2761837"/>
              <a:gd name="connsiteX178" fmla="*/ 7421767 w 9656525"/>
              <a:gd name="connsiteY178" fmla="*/ 599046 h 2761837"/>
              <a:gd name="connsiteX179" fmla="*/ 7412500 w 9656525"/>
              <a:gd name="connsiteY179" fmla="*/ 597792 h 2761837"/>
              <a:gd name="connsiteX180" fmla="*/ 7401296 w 9656525"/>
              <a:gd name="connsiteY180" fmla="*/ 593675 h 2761837"/>
              <a:gd name="connsiteX181" fmla="*/ 5920576 w 9656525"/>
              <a:gd name="connsiteY181" fmla="*/ 495748 h 2761837"/>
              <a:gd name="connsiteX182" fmla="*/ 5905887 w 9656525"/>
              <a:gd name="connsiteY182" fmla="*/ 514054 h 2761837"/>
              <a:gd name="connsiteX183" fmla="*/ 5951409 w 9656525"/>
              <a:gd name="connsiteY183" fmla="*/ 535939 h 2761837"/>
              <a:gd name="connsiteX184" fmla="*/ 5975200 w 9656525"/>
              <a:gd name="connsiteY184" fmla="*/ 522008 h 2761837"/>
              <a:gd name="connsiteX185" fmla="*/ 2699538 w 9656525"/>
              <a:gd name="connsiteY185" fmla="*/ 469364 h 2761837"/>
              <a:gd name="connsiteX186" fmla="*/ 2702354 w 9656525"/>
              <a:gd name="connsiteY186" fmla="*/ 491013 h 2761837"/>
              <a:gd name="connsiteX187" fmla="*/ 2651953 w 9656525"/>
              <a:gd name="connsiteY187" fmla="*/ 497226 h 2761837"/>
              <a:gd name="connsiteX188" fmla="*/ 2649136 w 9656525"/>
              <a:gd name="connsiteY188" fmla="*/ 475577 h 2761837"/>
              <a:gd name="connsiteX189" fmla="*/ 5616716 w 9656525"/>
              <a:gd name="connsiteY189" fmla="*/ 456217 h 2761837"/>
              <a:gd name="connsiteX190" fmla="*/ 5549516 w 9656525"/>
              <a:gd name="connsiteY190" fmla="*/ 464501 h 2761837"/>
              <a:gd name="connsiteX191" fmla="*/ 5527133 w 9656525"/>
              <a:gd name="connsiteY191" fmla="*/ 489255 h 2761837"/>
              <a:gd name="connsiteX192" fmla="*/ 5430507 w 9656525"/>
              <a:gd name="connsiteY192" fmla="*/ 468172 h 2761837"/>
              <a:gd name="connsiteX193" fmla="*/ 5476028 w 9656525"/>
              <a:gd name="connsiteY193" fmla="*/ 490056 h 2761837"/>
              <a:gd name="connsiteX194" fmla="*/ 5456463 w 9656525"/>
              <a:gd name="connsiteY194" fmla="*/ 536460 h 2761837"/>
              <a:gd name="connsiteX195" fmla="*/ 5722495 w 9656525"/>
              <a:gd name="connsiteY195" fmla="*/ 547657 h 2761837"/>
              <a:gd name="connsiteX196" fmla="*/ 5616716 w 9656525"/>
              <a:gd name="connsiteY196" fmla="*/ 456217 h 2761837"/>
              <a:gd name="connsiteX197" fmla="*/ 2953650 w 9656525"/>
              <a:gd name="connsiteY197" fmla="*/ 454539 h 2761837"/>
              <a:gd name="connsiteX198" fmla="*/ 2971822 w 9656525"/>
              <a:gd name="connsiteY198" fmla="*/ 456155 h 2761837"/>
              <a:gd name="connsiteX199" fmla="*/ 2969885 w 9656525"/>
              <a:gd name="connsiteY199" fmla="*/ 456318 h 2761837"/>
              <a:gd name="connsiteX200" fmla="*/ 2950886 w 9656525"/>
              <a:gd name="connsiteY200" fmla="*/ 456853 h 2761837"/>
              <a:gd name="connsiteX201" fmla="*/ 3013155 w 9656525"/>
              <a:gd name="connsiteY201" fmla="*/ 452703 h 2761837"/>
              <a:gd name="connsiteX202" fmla="*/ 2973079 w 9656525"/>
              <a:gd name="connsiteY202" fmla="*/ 456268 h 2761837"/>
              <a:gd name="connsiteX203" fmla="*/ 2971822 w 9656525"/>
              <a:gd name="connsiteY203" fmla="*/ 456155 h 2761837"/>
              <a:gd name="connsiteX204" fmla="*/ 4794115 w 9656525"/>
              <a:gd name="connsiteY204" fmla="*/ 431138 h 2761837"/>
              <a:gd name="connsiteX205" fmla="*/ 4898437 w 9656525"/>
              <a:gd name="connsiteY205" fmla="*/ 445774 h 2761837"/>
              <a:gd name="connsiteX206" fmla="*/ 4900549 w 9656525"/>
              <a:gd name="connsiteY206" fmla="*/ 462011 h 2761837"/>
              <a:gd name="connsiteX207" fmla="*/ 4787828 w 9656525"/>
              <a:gd name="connsiteY207" fmla="*/ 448410 h 2761837"/>
              <a:gd name="connsiteX208" fmla="*/ 3785304 w 9656525"/>
              <a:gd name="connsiteY208" fmla="*/ 418014 h 2761837"/>
              <a:gd name="connsiteX209" fmla="*/ 3686618 w 9656525"/>
              <a:gd name="connsiteY209" fmla="*/ 446675 h 2761837"/>
              <a:gd name="connsiteX210" fmla="*/ 3056564 w 9656525"/>
              <a:gd name="connsiteY210" fmla="*/ 458350 h 2761837"/>
              <a:gd name="connsiteX211" fmla="*/ 3155252 w 9656525"/>
              <a:gd name="connsiteY211" fmla="*/ 429689 h 2761837"/>
              <a:gd name="connsiteX212" fmla="*/ 3785304 w 9656525"/>
              <a:gd name="connsiteY212" fmla="*/ 418014 h 2761837"/>
              <a:gd name="connsiteX213" fmla="*/ 5573962 w 9656525"/>
              <a:gd name="connsiteY213" fmla="*/ 390001 h 2761837"/>
              <a:gd name="connsiteX214" fmla="*/ 5481562 w 9656525"/>
              <a:gd name="connsiteY214" fmla="*/ 401391 h 2761837"/>
              <a:gd name="connsiteX215" fmla="*/ 5487194 w 9656525"/>
              <a:gd name="connsiteY215" fmla="*/ 444687 h 2761837"/>
              <a:gd name="connsiteX216" fmla="*/ 5599211 w 9656525"/>
              <a:gd name="connsiteY216" fmla="*/ 452877 h 2761837"/>
              <a:gd name="connsiteX217" fmla="*/ 5585883 w 9656525"/>
              <a:gd name="connsiteY217" fmla="*/ 416027 h 2761837"/>
              <a:gd name="connsiteX218" fmla="*/ 5573962 w 9656525"/>
              <a:gd name="connsiteY218" fmla="*/ 390001 h 2761837"/>
              <a:gd name="connsiteX219" fmla="*/ 5362501 w 9656525"/>
              <a:gd name="connsiteY219" fmla="*/ 339082 h 2761837"/>
              <a:gd name="connsiteX220" fmla="*/ 5360745 w 9656525"/>
              <a:gd name="connsiteY220" fmla="*/ 341783 h 2761837"/>
              <a:gd name="connsiteX221" fmla="*/ 5356860 w 9656525"/>
              <a:gd name="connsiteY221" fmla="*/ 340808 h 2761837"/>
              <a:gd name="connsiteX222" fmla="*/ 5362501 w 9656525"/>
              <a:gd name="connsiteY222" fmla="*/ 339082 h 2761837"/>
              <a:gd name="connsiteX223" fmla="*/ 2338890 w 9656525"/>
              <a:gd name="connsiteY223" fmla="*/ 321357 h 2761837"/>
              <a:gd name="connsiteX224" fmla="*/ 2371836 w 9656525"/>
              <a:gd name="connsiteY224" fmla="*/ 377784 h 2761837"/>
              <a:gd name="connsiteX225" fmla="*/ 2297641 w 9656525"/>
              <a:gd name="connsiteY225" fmla="*/ 397928 h 2761837"/>
              <a:gd name="connsiteX226" fmla="*/ 2292714 w 9656525"/>
              <a:gd name="connsiteY226" fmla="*/ 360042 h 2761837"/>
              <a:gd name="connsiteX227" fmla="*/ 6432175 w 9656525"/>
              <a:gd name="connsiteY227" fmla="*/ 295215 h 2761837"/>
              <a:gd name="connsiteX228" fmla="*/ 6437808 w 9656525"/>
              <a:gd name="connsiteY228" fmla="*/ 338510 h 2761837"/>
              <a:gd name="connsiteX229" fmla="*/ 6404209 w 9656525"/>
              <a:gd name="connsiteY229" fmla="*/ 342653 h 2761837"/>
              <a:gd name="connsiteX230" fmla="*/ 6398575 w 9656525"/>
              <a:gd name="connsiteY230" fmla="*/ 299357 h 2761837"/>
              <a:gd name="connsiteX231" fmla="*/ 2013955 w 9656525"/>
              <a:gd name="connsiteY231" fmla="*/ 185444 h 2761837"/>
              <a:gd name="connsiteX232" fmla="*/ 2018180 w 9656525"/>
              <a:gd name="connsiteY232" fmla="*/ 217918 h 2761837"/>
              <a:gd name="connsiteX233" fmla="*/ 1984579 w 9656525"/>
              <a:gd name="connsiteY233" fmla="*/ 222059 h 2761837"/>
              <a:gd name="connsiteX234" fmla="*/ 1980354 w 9656525"/>
              <a:gd name="connsiteY234" fmla="*/ 189586 h 2761837"/>
              <a:gd name="connsiteX235" fmla="*/ 1800433 w 9656525"/>
              <a:gd name="connsiteY235" fmla="*/ 184270 h 2761837"/>
              <a:gd name="connsiteX236" fmla="*/ 1902692 w 9656525"/>
              <a:gd name="connsiteY236" fmla="*/ 248650 h 2761837"/>
              <a:gd name="connsiteX237" fmla="*/ 1873643 w 9656525"/>
              <a:gd name="connsiteY237" fmla="*/ 254979 h 2761837"/>
              <a:gd name="connsiteX238" fmla="*/ 1847412 w 9656525"/>
              <a:gd name="connsiteY238" fmla="*/ 282958 h 2761837"/>
              <a:gd name="connsiteX239" fmla="*/ 1899271 w 9656525"/>
              <a:gd name="connsiteY239" fmla="*/ 353550 h 2761837"/>
              <a:gd name="connsiteX240" fmla="*/ 2036538 w 9656525"/>
              <a:gd name="connsiteY240" fmla="*/ 424613 h 2761837"/>
              <a:gd name="connsiteX241" fmla="*/ 2015562 w 9656525"/>
              <a:gd name="connsiteY241" fmla="*/ 460192 h 2761837"/>
              <a:gd name="connsiteX242" fmla="*/ 1867782 w 9656525"/>
              <a:gd name="connsiteY242" fmla="*/ 373927 h 2761837"/>
              <a:gd name="connsiteX243" fmla="*/ 1676595 w 9656525"/>
              <a:gd name="connsiteY243" fmla="*/ 282017 h 2761837"/>
              <a:gd name="connsiteX244" fmla="*/ 1670961 w 9656525"/>
              <a:gd name="connsiteY244" fmla="*/ 238721 h 2761837"/>
              <a:gd name="connsiteX245" fmla="*/ 1800433 w 9656525"/>
              <a:gd name="connsiteY245" fmla="*/ 184270 h 2761837"/>
              <a:gd name="connsiteX246" fmla="*/ 5844627 w 9656525"/>
              <a:gd name="connsiteY246" fmla="*/ 43200 h 2761837"/>
              <a:gd name="connsiteX247" fmla="*/ 5829141 w 9656525"/>
              <a:gd name="connsiteY247" fmla="*/ 48560 h 2761837"/>
              <a:gd name="connsiteX248" fmla="*/ 5831286 w 9656525"/>
              <a:gd name="connsiteY248" fmla="*/ 47252 h 2761837"/>
              <a:gd name="connsiteX249" fmla="*/ 5844627 w 9656525"/>
              <a:gd name="connsiteY249" fmla="*/ 43200 h 2761837"/>
              <a:gd name="connsiteX250" fmla="*/ 5659775 w 9656525"/>
              <a:gd name="connsiteY250" fmla="*/ 0 h 2761837"/>
              <a:gd name="connsiteX251" fmla="*/ 5827652 w 9656525"/>
              <a:gd name="connsiteY251" fmla="*/ 49074 h 2761837"/>
              <a:gd name="connsiteX252" fmla="*/ 5829141 w 9656525"/>
              <a:gd name="connsiteY252" fmla="*/ 48560 h 2761837"/>
              <a:gd name="connsiteX253" fmla="*/ 5816459 w 9656525"/>
              <a:gd name="connsiteY253" fmla="*/ 56296 h 2761837"/>
              <a:gd name="connsiteX254" fmla="*/ 5782355 w 9656525"/>
              <a:gd name="connsiteY254" fmla="*/ 89369 h 2761837"/>
              <a:gd name="connsiteX255" fmla="*/ 5923848 w 9656525"/>
              <a:gd name="connsiteY255" fmla="*/ 192904 h 2761837"/>
              <a:gd name="connsiteX256" fmla="*/ 5908556 w 9656525"/>
              <a:gd name="connsiteY256" fmla="*/ 337761 h 2761837"/>
              <a:gd name="connsiteX257" fmla="*/ 6031788 w 9656525"/>
              <a:gd name="connsiteY257" fmla="*/ 366563 h 2761837"/>
              <a:gd name="connsiteX258" fmla="*/ 6125548 w 9656525"/>
              <a:gd name="connsiteY258" fmla="*/ 300017 h 2761837"/>
              <a:gd name="connsiteX259" fmla="*/ 5988281 w 9656525"/>
              <a:gd name="connsiteY259" fmla="*/ 228954 h 2761837"/>
              <a:gd name="connsiteX260" fmla="*/ 6025352 w 9656525"/>
              <a:gd name="connsiteY260" fmla="*/ 185892 h 2761837"/>
              <a:gd name="connsiteX261" fmla="*/ 6208795 w 9656525"/>
              <a:gd name="connsiteY261" fmla="*/ 218270 h 2761837"/>
              <a:gd name="connsiteX262" fmla="*/ 6236107 w 9656525"/>
              <a:gd name="connsiteY262" fmla="*/ 231399 h 2761837"/>
              <a:gd name="connsiteX263" fmla="*/ 6284396 w 9656525"/>
              <a:gd name="connsiteY263" fmla="*/ 208951 h 2761837"/>
              <a:gd name="connsiteX264" fmla="*/ 6215132 w 9656525"/>
              <a:gd name="connsiteY264" fmla="*/ 266979 h 2761837"/>
              <a:gd name="connsiteX265" fmla="*/ 6271214 w 9656525"/>
              <a:gd name="connsiteY265" fmla="*/ 370044 h 2761837"/>
              <a:gd name="connsiteX266" fmla="*/ 6274737 w 9656525"/>
              <a:gd name="connsiteY266" fmla="*/ 397104 h 2761837"/>
              <a:gd name="connsiteX267" fmla="*/ 6362259 w 9656525"/>
              <a:gd name="connsiteY267" fmla="*/ 413810 h 2761837"/>
              <a:gd name="connsiteX268" fmla="*/ 6428752 w 9656525"/>
              <a:gd name="connsiteY268" fmla="*/ 400114 h 2761837"/>
              <a:gd name="connsiteX269" fmla="*/ 6490019 w 9656525"/>
              <a:gd name="connsiteY269" fmla="*/ 411810 h 2761837"/>
              <a:gd name="connsiteX270" fmla="*/ 6576484 w 9656525"/>
              <a:gd name="connsiteY270" fmla="*/ 420398 h 2761837"/>
              <a:gd name="connsiteX271" fmla="*/ 6633876 w 9656525"/>
              <a:gd name="connsiteY271" fmla="*/ 402327 h 2761837"/>
              <a:gd name="connsiteX272" fmla="*/ 6602365 w 9656525"/>
              <a:gd name="connsiteY272" fmla="*/ 389713 h 2761837"/>
              <a:gd name="connsiteX273" fmla="*/ 6554755 w 9656525"/>
              <a:gd name="connsiteY273" fmla="*/ 384584 h 2761837"/>
              <a:gd name="connsiteX274" fmla="*/ 6602340 w 9656525"/>
              <a:gd name="connsiteY274" fmla="*/ 356722 h 2761837"/>
              <a:gd name="connsiteX275" fmla="*/ 6744485 w 9656525"/>
              <a:gd name="connsiteY275" fmla="*/ 399689 h 2761837"/>
              <a:gd name="connsiteX276" fmla="*/ 6701780 w 9656525"/>
              <a:gd name="connsiteY276" fmla="*/ 399454 h 2761837"/>
              <a:gd name="connsiteX277" fmla="*/ 6651381 w 9656525"/>
              <a:gd name="connsiteY277" fmla="*/ 405667 h 2761837"/>
              <a:gd name="connsiteX278" fmla="*/ 6780248 w 9656525"/>
              <a:gd name="connsiteY278" fmla="*/ 477765 h 2761837"/>
              <a:gd name="connsiteX279" fmla="*/ 6783718 w 9656525"/>
              <a:gd name="connsiteY279" fmla="*/ 438845 h 2761837"/>
              <a:gd name="connsiteX280" fmla="*/ 6808920 w 9656525"/>
              <a:gd name="connsiteY280" fmla="*/ 435739 h 2761837"/>
              <a:gd name="connsiteX281" fmla="*/ 6885223 w 9656525"/>
              <a:gd name="connsiteY281" fmla="*/ 431832 h 2761837"/>
              <a:gd name="connsiteX282" fmla="*/ 6976870 w 9656525"/>
              <a:gd name="connsiteY282" fmla="*/ 349050 h 2761837"/>
              <a:gd name="connsiteX283" fmla="*/ 7044118 w 9656525"/>
              <a:gd name="connsiteY283" fmla="*/ 406748 h 2761837"/>
              <a:gd name="connsiteX284" fmla="*/ 6971335 w 9656525"/>
              <a:gd name="connsiteY284" fmla="*/ 437714 h 2761837"/>
              <a:gd name="connsiteX285" fmla="*/ 7076411 w 9656525"/>
              <a:gd name="connsiteY285" fmla="*/ 523742 h 2761837"/>
              <a:gd name="connsiteX286" fmla="*/ 7032349 w 9656525"/>
              <a:gd name="connsiteY286" fmla="*/ 578664 h 2761837"/>
              <a:gd name="connsiteX287" fmla="*/ 7149646 w 9656525"/>
              <a:gd name="connsiteY287" fmla="*/ 627443 h 2761837"/>
              <a:gd name="connsiteX288" fmla="*/ 7238274 w 9656525"/>
              <a:gd name="connsiteY288" fmla="*/ 718249 h 2761837"/>
              <a:gd name="connsiteX289" fmla="*/ 7231987 w 9656525"/>
              <a:gd name="connsiteY289" fmla="*/ 735520 h 2761837"/>
              <a:gd name="connsiteX290" fmla="*/ 7225699 w 9656525"/>
              <a:gd name="connsiteY290" fmla="*/ 752792 h 2761837"/>
              <a:gd name="connsiteX291" fmla="*/ 7316038 w 9656525"/>
              <a:gd name="connsiteY291" fmla="*/ 791147 h 2761837"/>
              <a:gd name="connsiteX292" fmla="*/ 7310454 w 9656525"/>
              <a:gd name="connsiteY292" fmla="*/ 813833 h 2761837"/>
              <a:gd name="connsiteX293" fmla="*/ 7306279 w 9656525"/>
              <a:gd name="connsiteY293" fmla="*/ 847340 h 2761837"/>
              <a:gd name="connsiteX294" fmla="*/ 7377051 w 9656525"/>
              <a:gd name="connsiteY294" fmla="*/ 932097 h 2761837"/>
              <a:gd name="connsiteX295" fmla="*/ 7397322 w 9656525"/>
              <a:gd name="connsiteY295" fmla="*/ 891108 h 2761837"/>
              <a:gd name="connsiteX296" fmla="*/ 7481321 w 9656525"/>
              <a:gd name="connsiteY296" fmla="*/ 880753 h 2761837"/>
              <a:gd name="connsiteX297" fmla="*/ 7569498 w 9656525"/>
              <a:gd name="connsiteY297" fmla="*/ 836890 h 2761837"/>
              <a:gd name="connsiteX298" fmla="*/ 7533079 w 9656525"/>
              <a:gd name="connsiteY298" fmla="*/ 819384 h 2761837"/>
              <a:gd name="connsiteX299" fmla="*/ 7546360 w 9656525"/>
              <a:gd name="connsiteY299" fmla="*/ 790251 h 2761837"/>
              <a:gd name="connsiteX300" fmla="*/ 7510999 w 9656525"/>
              <a:gd name="connsiteY300" fmla="*/ 780863 h 2761837"/>
              <a:gd name="connsiteX301" fmla="*/ 7475638 w 9656525"/>
              <a:gd name="connsiteY301" fmla="*/ 771475 h 2761837"/>
              <a:gd name="connsiteX302" fmla="*/ 7387462 w 9656525"/>
              <a:gd name="connsiteY302" fmla="*/ 815337 h 2761837"/>
              <a:gd name="connsiteX303" fmla="*/ 7479814 w 9656525"/>
              <a:gd name="connsiteY303" fmla="*/ 737967 h 2761837"/>
              <a:gd name="connsiteX304" fmla="*/ 7352354 w 9656525"/>
              <a:gd name="connsiteY304" fmla="*/ 676693 h 2761837"/>
              <a:gd name="connsiteX305" fmla="*/ 7327907 w 9656525"/>
              <a:gd name="connsiteY305" fmla="*/ 751192 h 2761837"/>
              <a:gd name="connsiteX306" fmla="*/ 7273986 w 9656525"/>
              <a:gd name="connsiteY306" fmla="*/ 730344 h 2761837"/>
              <a:gd name="connsiteX307" fmla="*/ 7311057 w 9656525"/>
              <a:gd name="connsiteY307" fmla="*/ 687283 h 2761837"/>
              <a:gd name="connsiteX308" fmla="*/ 7299137 w 9656525"/>
              <a:gd name="connsiteY308" fmla="*/ 661257 h 2761837"/>
              <a:gd name="connsiteX309" fmla="*/ 7288622 w 9656525"/>
              <a:gd name="connsiteY309" fmla="*/ 646055 h 2761837"/>
              <a:gd name="connsiteX310" fmla="*/ 7334146 w 9656525"/>
              <a:gd name="connsiteY310" fmla="*/ 667939 h 2761837"/>
              <a:gd name="connsiteX311" fmla="*/ 7362817 w 9656525"/>
              <a:gd name="connsiteY311" fmla="*/ 625912 h 2761837"/>
              <a:gd name="connsiteX312" fmla="*/ 7393624 w 9656525"/>
              <a:gd name="connsiteY312" fmla="*/ 633114 h 2761837"/>
              <a:gd name="connsiteX313" fmla="*/ 7425137 w 9656525"/>
              <a:gd name="connsiteY313" fmla="*/ 645725 h 2761837"/>
              <a:gd name="connsiteX314" fmla="*/ 7430017 w 9656525"/>
              <a:gd name="connsiteY314" fmla="*/ 617629 h 2761837"/>
              <a:gd name="connsiteX315" fmla="*/ 7426902 w 9656525"/>
              <a:gd name="connsiteY315" fmla="*/ 605984 h 2761837"/>
              <a:gd name="connsiteX316" fmla="*/ 7421767 w 9656525"/>
              <a:gd name="connsiteY316" fmla="*/ 599046 h 2761837"/>
              <a:gd name="connsiteX317" fmla="*/ 7439107 w 9656525"/>
              <a:gd name="connsiteY317" fmla="*/ 601387 h 2761837"/>
              <a:gd name="connsiteX318" fmla="*/ 7479713 w 9656525"/>
              <a:gd name="connsiteY318" fmla="*/ 606005 h 2761837"/>
              <a:gd name="connsiteX319" fmla="*/ 7586297 w 9656525"/>
              <a:gd name="connsiteY319" fmla="*/ 834819 h 2761837"/>
              <a:gd name="connsiteX320" fmla="*/ 7565396 w 9656525"/>
              <a:gd name="connsiteY320" fmla="*/ 969369 h 2761837"/>
              <a:gd name="connsiteX321" fmla="*/ 7506670 w 9656525"/>
              <a:gd name="connsiteY321" fmla="*/ 1075589 h 2761837"/>
              <a:gd name="connsiteX322" fmla="*/ 7573167 w 9656525"/>
              <a:gd name="connsiteY322" fmla="*/ 1061893 h 2761837"/>
              <a:gd name="connsiteX323" fmla="*/ 7431924 w 9656525"/>
              <a:gd name="connsiteY323" fmla="*/ 1288262 h 2761837"/>
              <a:gd name="connsiteX324" fmla="*/ 7384996 w 9656525"/>
              <a:gd name="connsiteY324" fmla="*/ 1255554 h 2761837"/>
              <a:gd name="connsiteX325" fmla="*/ 7488563 w 9656525"/>
              <a:gd name="connsiteY325" fmla="*/ 1198797 h 2761837"/>
              <a:gd name="connsiteX326" fmla="*/ 7437458 w 9656525"/>
              <a:gd name="connsiteY326" fmla="*/ 1199598 h 2761837"/>
              <a:gd name="connsiteX327" fmla="*/ 7319882 w 9656525"/>
              <a:gd name="connsiteY327" fmla="*/ 1247083 h 2761837"/>
              <a:gd name="connsiteX328" fmla="*/ 7238724 w 9656525"/>
              <a:gd name="connsiteY328" fmla="*/ 1312077 h 2761837"/>
              <a:gd name="connsiteX329" fmla="*/ 7250644 w 9656525"/>
              <a:gd name="connsiteY329" fmla="*/ 1338102 h 2761837"/>
              <a:gd name="connsiteX330" fmla="*/ 7261155 w 9656525"/>
              <a:gd name="connsiteY330" fmla="*/ 1353303 h 2761837"/>
              <a:gd name="connsiteX331" fmla="*/ 7162468 w 9656525"/>
              <a:gd name="connsiteY331" fmla="*/ 1381964 h 2761837"/>
              <a:gd name="connsiteX332" fmla="*/ 7085509 w 9656525"/>
              <a:gd name="connsiteY332" fmla="*/ 1446438 h 2761837"/>
              <a:gd name="connsiteX333" fmla="*/ 6952979 w 9656525"/>
              <a:gd name="connsiteY333" fmla="*/ 1462774 h 2761837"/>
              <a:gd name="connsiteX334" fmla="*/ 7174618 w 9656525"/>
              <a:gd name="connsiteY334" fmla="*/ 1487331 h 2761837"/>
              <a:gd name="connsiteX335" fmla="*/ 7419129 w 9656525"/>
              <a:gd name="connsiteY335" fmla="*/ 1466210 h 2761837"/>
              <a:gd name="connsiteX336" fmla="*/ 7486190 w 9656525"/>
              <a:gd name="connsiteY336" fmla="*/ 1494799 h 2761837"/>
              <a:gd name="connsiteX337" fmla="*/ 7519970 w 9656525"/>
              <a:gd name="connsiteY337" fmla="*/ 1487159 h 2761837"/>
              <a:gd name="connsiteX338" fmla="*/ 7528523 w 9656525"/>
              <a:gd name="connsiteY338" fmla="*/ 1475652 h 2761837"/>
              <a:gd name="connsiteX339" fmla="*/ 7790018 w 9656525"/>
              <a:gd name="connsiteY339" fmla="*/ 1442484 h 2761837"/>
              <a:gd name="connsiteX340" fmla="*/ 7992507 w 9656525"/>
              <a:gd name="connsiteY340" fmla="*/ 1413092 h 2761837"/>
              <a:gd name="connsiteX341" fmla="*/ 8052009 w 9656525"/>
              <a:gd name="connsiteY341" fmla="*/ 1365448 h 2761837"/>
              <a:gd name="connsiteX342" fmla="*/ 8178262 w 9656525"/>
              <a:gd name="connsiteY342" fmla="*/ 1373810 h 2761837"/>
              <a:gd name="connsiteX343" fmla="*/ 8735964 w 9656525"/>
              <a:gd name="connsiteY343" fmla="*/ 1217579 h 2761837"/>
              <a:gd name="connsiteX344" fmla="*/ 9419732 w 9656525"/>
              <a:gd name="connsiteY344" fmla="*/ 1086162 h 2761837"/>
              <a:gd name="connsiteX345" fmla="*/ 9267009 w 9656525"/>
              <a:gd name="connsiteY345" fmla="*/ 1183609 h 2761837"/>
              <a:gd name="connsiteX346" fmla="*/ 9279606 w 9656525"/>
              <a:gd name="connsiteY346" fmla="*/ 1186914 h 2761837"/>
              <a:gd name="connsiteX347" fmla="*/ 9295615 w 9656525"/>
              <a:gd name="connsiteY347" fmla="*/ 1195317 h 2761837"/>
              <a:gd name="connsiteX348" fmla="*/ 9302694 w 9656525"/>
              <a:gd name="connsiteY348" fmla="*/ 1193655 h 2761837"/>
              <a:gd name="connsiteX349" fmla="*/ 9376466 w 9656525"/>
              <a:gd name="connsiteY349" fmla="*/ 1187567 h 2761837"/>
              <a:gd name="connsiteX350" fmla="*/ 9248657 w 9656525"/>
              <a:gd name="connsiteY350" fmla="*/ 1316299 h 2761837"/>
              <a:gd name="connsiteX351" fmla="*/ 9282250 w 9656525"/>
              <a:gd name="connsiteY351" fmla="*/ 1325110 h 2761837"/>
              <a:gd name="connsiteX352" fmla="*/ 9197396 w 9656525"/>
              <a:gd name="connsiteY352" fmla="*/ 1379856 h 2761837"/>
              <a:gd name="connsiteX353" fmla="*/ 9095996 w 9656525"/>
              <a:gd name="connsiteY353" fmla="*/ 1408262 h 2761837"/>
              <a:gd name="connsiteX354" fmla="*/ 9053414 w 9656525"/>
              <a:gd name="connsiteY354" fmla="*/ 1449345 h 2761837"/>
              <a:gd name="connsiteX355" fmla="*/ 8943335 w 9656525"/>
              <a:gd name="connsiteY355" fmla="*/ 1500225 h 2761837"/>
              <a:gd name="connsiteX356" fmla="*/ 8833630 w 9656525"/>
              <a:gd name="connsiteY356" fmla="*/ 1518202 h 2761837"/>
              <a:gd name="connsiteX357" fmla="*/ 8799602 w 9656525"/>
              <a:gd name="connsiteY357" fmla="*/ 1547778 h 2761837"/>
              <a:gd name="connsiteX358" fmla="*/ 9077892 w 9656525"/>
              <a:gd name="connsiteY358" fmla="*/ 1519017 h 2761837"/>
              <a:gd name="connsiteX359" fmla="*/ 9356495 w 9656525"/>
              <a:gd name="connsiteY359" fmla="*/ 1462835 h 2761837"/>
              <a:gd name="connsiteX360" fmla="*/ 9415063 w 9656525"/>
              <a:gd name="connsiteY360" fmla="*/ 1497448 h 2761837"/>
              <a:gd name="connsiteX361" fmla="*/ 9157036 w 9656525"/>
              <a:gd name="connsiteY361" fmla="*/ 1596151 h 2761837"/>
              <a:gd name="connsiteX362" fmla="*/ 8890393 w 9656525"/>
              <a:gd name="connsiteY362" fmla="*/ 1711845 h 2761837"/>
              <a:gd name="connsiteX363" fmla="*/ 8924049 w 9656525"/>
              <a:gd name="connsiteY363" fmla="*/ 1715172 h 2761837"/>
              <a:gd name="connsiteX364" fmla="*/ 8949275 w 9656525"/>
              <a:gd name="connsiteY364" fmla="*/ 1719039 h 2761837"/>
              <a:gd name="connsiteX365" fmla="*/ 8974314 w 9656525"/>
              <a:gd name="connsiteY365" fmla="*/ 1739356 h 2761837"/>
              <a:gd name="connsiteX366" fmla="*/ 9253413 w 9656525"/>
              <a:gd name="connsiteY366" fmla="*/ 1639305 h 2761837"/>
              <a:gd name="connsiteX367" fmla="*/ 9337457 w 9656525"/>
              <a:gd name="connsiteY367" fmla="*/ 1655848 h 2761837"/>
              <a:gd name="connsiteX368" fmla="*/ 9227316 w 9656525"/>
              <a:gd name="connsiteY368" fmla="*/ 1712212 h 2761837"/>
              <a:gd name="connsiteX369" fmla="*/ 9370552 w 9656525"/>
              <a:gd name="connsiteY369" fmla="*/ 1708529 h 2761837"/>
              <a:gd name="connsiteX370" fmla="*/ 9480319 w 9656525"/>
              <a:gd name="connsiteY370" fmla="*/ 1685068 h 2761837"/>
              <a:gd name="connsiteX371" fmla="*/ 9564238 w 9656525"/>
              <a:gd name="connsiteY371" fmla="*/ 1712580 h 2761837"/>
              <a:gd name="connsiteX372" fmla="*/ 9656525 w 9656525"/>
              <a:gd name="connsiteY372" fmla="*/ 1745035 h 2761837"/>
              <a:gd name="connsiteX373" fmla="*/ 9410830 w 9656525"/>
              <a:gd name="connsiteY373" fmla="*/ 1870348 h 2761837"/>
              <a:gd name="connsiteX374" fmla="*/ 9529028 w 9656525"/>
              <a:gd name="connsiteY374" fmla="*/ 1846347 h 2761837"/>
              <a:gd name="connsiteX375" fmla="*/ 9427130 w 9656525"/>
              <a:gd name="connsiteY375" fmla="*/ 1918624 h 2761837"/>
              <a:gd name="connsiteX376" fmla="*/ 9309429 w 9656525"/>
              <a:gd name="connsiteY376" fmla="*/ 1898754 h 2761837"/>
              <a:gd name="connsiteX377" fmla="*/ 9225075 w 9656525"/>
              <a:gd name="connsiteY377" fmla="*/ 1909630 h 2761837"/>
              <a:gd name="connsiteX378" fmla="*/ 9258169 w 9656525"/>
              <a:gd name="connsiteY378" fmla="*/ 1962311 h 2761837"/>
              <a:gd name="connsiteX379" fmla="*/ 9371965 w 9656525"/>
              <a:gd name="connsiteY379" fmla="*/ 1955032 h 2761837"/>
              <a:gd name="connsiteX380" fmla="*/ 9494189 w 9656525"/>
              <a:gd name="connsiteY380" fmla="*/ 1947213 h 2761837"/>
              <a:gd name="connsiteX381" fmla="*/ 9510613 w 9656525"/>
              <a:gd name="connsiteY381" fmla="*/ 1984521 h 2761837"/>
              <a:gd name="connsiteX382" fmla="*/ 9167919 w 9656525"/>
              <a:gd name="connsiteY382" fmla="*/ 2121519 h 2761837"/>
              <a:gd name="connsiteX383" fmla="*/ 8824977 w 9656525"/>
              <a:gd name="connsiteY383" fmla="*/ 2280453 h 2761837"/>
              <a:gd name="connsiteX384" fmla="*/ 8841462 w 9656525"/>
              <a:gd name="connsiteY384" fmla="*/ 2312278 h 2761837"/>
              <a:gd name="connsiteX385" fmla="*/ 8791012 w 9656525"/>
              <a:gd name="connsiteY385" fmla="*/ 2304545 h 2761837"/>
              <a:gd name="connsiteX386" fmla="*/ 8825599 w 9656525"/>
              <a:gd name="connsiteY386" fmla="*/ 2225615 h 2761837"/>
              <a:gd name="connsiteX387" fmla="*/ 8766657 w 9656525"/>
              <a:gd name="connsiteY387" fmla="*/ 2223906 h 2761837"/>
              <a:gd name="connsiteX388" fmla="*/ 8470948 w 9656525"/>
              <a:gd name="connsiteY388" fmla="*/ 2303100 h 2761837"/>
              <a:gd name="connsiteX389" fmla="*/ 7610850 w 9656525"/>
              <a:gd name="connsiteY389" fmla="*/ 2385518 h 2761837"/>
              <a:gd name="connsiteX390" fmla="*/ 7442265 w 9656525"/>
              <a:gd name="connsiteY390" fmla="*/ 2396302 h 2761837"/>
              <a:gd name="connsiteX391" fmla="*/ 7400428 w 9656525"/>
              <a:gd name="connsiteY391" fmla="*/ 2371580 h 2761837"/>
              <a:gd name="connsiteX392" fmla="*/ 7282170 w 9656525"/>
              <a:gd name="connsiteY392" fmla="*/ 2401064 h 2761837"/>
              <a:gd name="connsiteX393" fmla="*/ 7247955 w 9656525"/>
              <a:gd name="connsiteY393" fmla="*/ 2447091 h 2761837"/>
              <a:gd name="connsiteX394" fmla="*/ 7298468 w 9656525"/>
              <a:gd name="connsiteY394" fmla="*/ 2449340 h 2761837"/>
              <a:gd name="connsiteX395" fmla="*/ 7340366 w 9656525"/>
              <a:gd name="connsiteY395" fmla="*/ 2468579 h 2761837"/>
              <a:gd name="connsiteX396" fmla="*/ 7331844 w 9656525"/>
              <a:gd name="connsiteY396" fmla="*/ 2477344 h 2761837"/>
              <a:gd name="connsiteX397" fmla="*/ 7323259 w 9656525"/>
              <a:gd name="connsiteY397" fmla="*/ 2491592 h 2761837"/>
              <a:gd name="connsiteX398" fmla="*/ 7339992 w 9656525"/>
              <a:gd name="connsiteY398" fmla="*/ 2501482 h 2761837"/>
              <a:gd name="connsiteX399" fmla="*/ 7189075 w 9656525"/>
              <a:gd name="connsiteY399" fmla="*/ 2439898 h 2761837"/>
              <a:gd name="connsiteX400" fmla="*/ 7201968 w 9656525"/>
              <a:gd name="connsiteY400" fmla="*/ 2417153 h 2761837"/>
              <a:gd name="connsiteX401" fmla="*/ 7214736 w 9656525"/>
              <a:gd name="connsiteY401" fmla="*/ 2405377 h 2761837"/>
              <a:gd name="connsiteX402" fmla="*/ 7063134 w 9656525"/>
              <a:gd name="connsiteY402" fmla="*/ 2404116 h 2761837"/>
              <a:gd name="connsiteX403" fmla="*/ 6954176 w 9656525"/>
              <a:gd name="connsiteY403" fmla="*/ 2356287 h 2761837"/>
              <a:gd name="connsiteX404" fmla="*/ 6979774 w 9656525"/>
              <a:gd name="connsiteY404" fmla="*/ 2327250 h 2761837"/>
              <a:gd name="connsiteX405" fmla="*/ 7088669 w 9656525"/>
              <a:gd name="connsiteY405" fmla="*/ 2380563 h 2761837"/>
              <a:gd name="connsiteX406" fmla="*/ 7232341 w 9656525"/>
              <a:gd name="connsiteY406" fmla="*/ 2338493 h 2761837"/>
              <a:gd name="connsiteX407" fmla="*/ 7173709 w 9656525"/>
              <a:gd name="connsiteY407" fmla="*/ 2309365 h 2761837"/>
              <a:gd name="connsiteX408" fmla="*/ 7055762 w 9656525"/>
              <a:gd name="connsiteY408" fmla="*/ 2311430 h 2761837"/>
              <a:gd name="connsiteX409" fmla="*/ 6844782 w 9656525"/>
              <a:gd name="connsiteY409" fmla="*/ 2346845 h 2761837"/>
              <a:gd name="connsiteX410" fmla="*/ 6819431 w 9656525"/>
              <a:gd name="connsiteY410" fmla="*/ 2353946 h 2761837"/>
              <a:gd name="connsiteX411" fmla="*/ 6894797 w 9656525"/>
              <a:gd name="connsiteY411" fmla="*/ 2392964 h 2761837"/>
              <a:gd name="connsiteX412" fmla="*/ 6709415 w 9656525"/>
              <a:gd name="connsiteY412" fmla="*/ 2399342 h 2761837"/>
              <a:gd name="connsiteX413" fmla="*/ 6801701 w 9656525"/>
              <a:gd name="connsiteY413" fmla="*/ 2431798 h 2761837"/>
              <a:gd name="connsiteX414" fmla="*/ 6662852 w 9656525"/>
              <a:gd name="connsiteY414" fmla="*/ 2420132 h 2761837"/>
              <a:gd name="connsiteX415" fmla="*/ 6627984 w 9656525"/>
              <a:gd name="connsiteY415" fmla="*/ 2419025 h 2761837"/>
              <a:gd name="connsiteX416" fmla="*/ 6667394 w 9656525"/>
              <a:gd name="connsiteY416" fmla="*/ 2391072 h 2761837"/>
              <a:gd name="connsiteX417" fmla="*/ 6456910 w 9656525"/>
              <a:gd name="connsiteY417" fmla="*/ 2382616 h 2761837"/>
              <a:gd name="connsiteX418" fmla="*/ 6415261 w 9656525"/>
              <a:gd name="connsiteY418" fmla="*/ 2341442 h 2761837"/>
              <a:gd name="connsiteX419" fmla="*/ 5977312 w 9656525"/>
              <a:gd name="connsiteY419" fmla="*/ 2336578 h 2761837"/>
              <a:gd name="connsiteX420" fmla="*/ 5110154 w 9656525"/>
              <a:gd name="connsiteY420" fmla="*/ 2298891 h 2761837"/>
              <a:gd name="connsiteX421" fmla="*/ 4285702 w 9656525"/>
              <a:gd name="connsiteY421" fmla="*/ 2209155 h 2761837"/>
              <a:gd name="connsiteX422" fmla="*/ 4289326 w 9656525"/>
              <a:gd name="connsiteY422" fmla="*/ 2260982 h 2761837"/>
              <a:gd name="connsiteX423" fmla="*/ 4326667 w 9656525"/>
              <a:gd name="connsiteY423" fmla="*/ 2310651 h 2761837"/>
              <a:gd name="connsiteX424" fmla="*/ 4258169 w 9656525"/>
              <a:gd name="connsiteY424" fmla="*/ 2362296 h 2761837"/>
              <a:gd name="connsiteX425" fmla="*/ 4235183 w 9656525"/>
              <a:gd name="connsiteY425" fmla="*/ 2390745 h 2761837"/>
              <a:gd name="connsiteX426" fmla="*/ 4231013 w 9656525"/>
              <a:gd name="connsiteY426" fmla="*/ 2389378 h 2761837"/>
              <a:gd name="connsiteX427" fmla="*/ 4174255 w 9656525"/>
              <a:gd name="connsiteY427" fmla="*/ 2380679 h 2761837"/>
              <a:gd name="connsiteX428" fmla="*/ 4115499 w 9656525"/>
              <a:gd name="connsiteY428" fmla="*/ 2362517 h 2761837"/>
              <a:gd name="connsiteX429" fmla="*/ 4081346 w 9656525"/>
              <a:gd name="connsiteY429" fmla="*/ 2403062 h 2761837"/>
              <a:gd name="connsiteX430" fmla="*/ 4063741 w 9656525"/>
              <a:gd name="connsiteY430" fmla="*/ 2469946 h 2761837"/>
              <a:gd name="connsiteX431" fmla="*/ 4021096 w 9656525"/>
              <a:gd name="connsiteY431" fmla="*/ 2516512 h 2761837"/>
              <a:gd name="connsiteX432" fmla="*/ 3987379 w 9656525"/>
              <a:gd name="connsiteY432" fmla="*/ 2518670 h 2761837"/>
              <a:gd name="connsiteX433" fmla="*/ 3986445 w 9656525"/>
              <a:gd name="connsiteY433" fmla="*/ 2600926 h 2761837"/>
              <a:gd name="connsiteX434" fmla="*/ 3944548 w 9656525"/>
              <a:gd name="connsiteY434" fmla="*/ 2581688 h 2761837"/>
              <a:gd name="connsiteX435" fmla="*/ 3876678 w 9656525"/>
              <a:gd name="connsiteY435" fmla="*/ 2624388 h 2761837"/>
              <a:gd name="connsiteX436" fmla="*/ 3935247 w 9656525"/>
              <a:gd name="connsiteY436" fmla="*/ 2659000 h 2761837"/>
              <a:gd name="connsiteX437" fmla="*/ 3918078 w 9656525"/>
              <a:gd name="connsiteY437" fmla="*/ 2687497 h 2761837"/>
              <a:gd name="connsiteX438" fmla="*/ 4010550 w 9656525"/>
              <a:gd name="connsiteY438" fmla="*/ 2703501 h 2761837"/>
              <a:gd name="connsiteX439" fmla="*/ 3909524 w 9656525"/>
              <a:gd name="connsiteY439" fmla="*/ 2699004 h 2761837"/>
              <a:gd name="connsiteX440" fmla="*/ 3892478 w 9656525"/>
              <a:gd name="connsiteY440" fmla="*/ 2716534 h 2761837"/>
              <a:gd name="connsiteX441" fmla="*/ 3733771 w 9656525"/>
              <a:gd name="connsiteY441" fmla="*/ 2657162 h 2761837"/>
              <a:gd name="connsiteX442" fmla="*/ 3732232 w 9656525"/>
              <a:gd name="connsiteY442" fmla="*/ 2657590 h 2761837"/>
              <a:gd name="connsiteX443" fmla="*/ 3745823 w 9656525"/>
              <a:gd name="connsiteY443" fmla="*/ 2650568 h 2761837"/>
              <a:gd name="connsiteX444" fmla="*/ 3784080 w 9656525"/>
              <a:gd name="connsiteY444" fmla="*/ 2619352 h 2761837"/>
              <a:gd name="connsiteX445" fmla="*/ 3659010 w 9656525"/>
              <a:gd name="connsiteY445" fmla="*/ 2506795 h 2761837"/>
              <a:gd name="connsiteX446" fmla="*/ 3694346 w 9656525"/>
              <a:gd name="connsiteY446" fmla="*/ 2362059 h 2761837"/>
              <a:gd name="connsiteX447" fmla="*/ 3576835 w 9656525"/>
              <a:gd name="connsiteY447" fmla="*/ 2325737 h 2761837"/>
              <a:gd name="connsiteX448" fmla="*/ 3475060 w 9656525"/>
              <a:gd name="connsiteY448" fmla="*/ 2387047 h 2761837"/>
              <a:gd name="connsiteX449" fmla="*/ 3600503 w 9656525"/>
              <a:gd name="connsiteY449" fmla="*/ 2466699 h 2761837"/>
              <a:gd name="connsiteX450" fmla="*/ 3557921 w 9656525"/>
              <a:gd name="connsiteY450" fmla="*/ 2507782 h 2761837"/>
              <a:gd name="connsiteX451" fmla="*/ 3381530 w 9656525"/>
              <a:gd name="connsiteY451" fmla="*/ 2464267 h 2761837"/>
              <a:gd name="connsiteX452" fmla="*/ 3356428 w 9656525"/>
              <a:gd name="connsiteY452" fmla="*/ 2449433 h 2761837"/>
              <a:gd name="connsiteX453" fmla="*/ 3305665 w 9656525"/>
              <a:gd name="connsiteY453" fmla="*/ 2469120 h 2761837"/>
              <a:gd name="connsiteX454" fmla="*/ 3382090 w 9656525"/>
              <a:gd name="connsiteY454" fmla="*/ 2414913 h 2761837"/>
              <a:gd name="connsiteX455" fmla="*/ 3341187 w 9656525"/>
              <a:gd name="connsiteY455" fmla="*/ 2307932 h 2761837"/>
              <a:gd name="connsiteX456" fmla="*/ 3341499 w 9656525"/>
              <a:gd name="connsiteY456" fmla="*/ 2280514 h 2761837"/>
              <a:gd name="connsiteX457" fmla="*/ 3257517 w 9656525"/>
              <a:gd name="connsiteY457" fmla="*/ 2258487 h 2761837"/>
              <a:gd name="connsiteX458" fmla="*/ 3190020 w 9656525"/>
              <a:gd name="connsiteY458" fmla="*/ 2268284 h 2761837"/>
              <a:gd name="connsiteX459" fmla="*/ 3131234 w 9656525"/>
              <a:gd name="connsiteY459" fmla="*/ 2252865 h 2761837"/>
              <a:gd name="connsiteX460" fmla="*/ 3047159 w 9656525"/>
              <a:gd name="connsiteY460" fmla="*/ 2239064 h 2761837"/>
              <a:gd name="connsiteX461" fmla="*/ 2988029 w 9656525"/>
              <a:gd name="connsiteY461" fmla="*/ 2253806 h 2761837"/>
              <a:gd name="connsiteX462" fmla="*/ 3017345 w 9656525"/>
              <a:gd name="connsiteY462" fmla="*/ 2268370 h 2761837"/>
              <a:gd name="connsiteX463" fmla="*/ 3063581 w 9656525"/>
              <a:gd name="connsiteY463" fmla="*/ 2276372 h 2761837"/>
              <a:gd name="connsiteX464" fmla="*/ 3012757 w 9656525"/>
              <a:gd name="connsiteY464" fmla="*/ 2301543 h 2761837"/>
              <a:gd name="connsiteX465" fmla="*/ 2878573 w 9656525"/>
              <a:gd name="connsiteY465" fmla="*/ 2249848 h 2761837"/>
              <a:gd name="connsiteX466" fmla="*/ 2920657 w 9656525"/>
              <a:gd name="connsiteY466" fmla="*/ 2252636 h 2761837"/>
              <a:gd name="connsiteX467" fmla="*/ 2971233 w 9656525"/>
              <a:gd name="connsiteY467" fmla="*/ 2249401 h 2761837"/>
              <a:gd name="connsiteX468" fmla="*/ 2854219 w 9656525"/>
              <a:gd name="connsiteY468" fmla="*/ 2169209 h 2761837"/>
              <a:gd name="connsiteX469" fmla="*/ 2845354 w 9656525"/>
              <a:gd name="connsiteY469" fmla="*/ 2208134 h 2761837"/>
              <a:gd name="connsiteX470" fmla="*/ 2820066 w 9656525"/>
              <a:gd name="connsiteY470" fmla="*/ 2209752 h 2761837"/>
              <a:gd name="connsiteX471" fmla="*/ 2744265 w 9656525"/>
              <a:gd name="connsiteY471" fmla="*/ 2209121 h 2761837"/>
              <a:gd name="connsiteX472" fmla="*/ 2642305 w 9656525"/>
              <a:gd name="connsiteY472" fmla="*/ 2286881 h 2761837"/>
              <a:gd name="connsiteX473" fmla="*/ 2584046 w 9656525"/>
              <a:gd name="connsiteY473" fmla="*/ 2224850 h 2761837"/>
              <a:gd name="connsiteX474" fmla="*/ 2660160 w 9656525"/>
              <a:gd name="connsiteY474" fmla="*/ 2198061 h 2761837"/>
              <a:gd name="connsiteX475" fmla="*/ 2568558 w 9656525"/>
              <a:gd name="connsiteY475" fmla="*/ 2105285 h 2761837"/>
              <a:gd name="connsiteX476" fmla="*/ 2619693 w 9656525"/>
              <a:gd name="connsiteY476" fmla="*/ 2052695 h 2761837"/>
              <a:gd name="connsiteX477" fmla="*/ 2510829 w 9656525"/>
              <a:gd name="connsiteY477" fmla="*/ 1996641 h 2761837"/>
              <a:gd name="connsiteX478" fmla="*/ 2436117 w 9656525"/>
              <a:gd name="connsiteY478" fmla="*/ 1900042 h 2761837"/>
              <a:gd name="connsiteX479" fmla="*/ 2444734 w 9656525"/>
              <a:gd name="connsiteY479" fmla="*/ 1883052 h 2761837"/>
              <a:gd name="connsiteX480" fmla="*/ 2453350 w 9656525"/>
              <a:gd name="connsiteY480" fmla="*/ 1866061 h 2761837"/>
              <a:gd name="connsiteX481" fmla="*/ 2369616 w 9656525"/>
              <a:gd name="connsiteY481" fmla="*/ 1822099 h 2761837"/>
              <a:gd name="connsiteX482" fmla="*/ 2378295 w 9656525"/>
              <a:gd name="connsiteY482" fmla="*/ 1799625 h 2761837"/>
              <a:gd name="connsiteX483" fmla="*/ 2387098 w 9656525"/>
              <a:gd name="connsiteY483" fmla="*/ 1766183 h 2761837"/>
              <a:gd name="connsiteX484" fmla="*/ 2329151 w 9656525"/>
              <a:gd name="connsiteY484" fmla="*/ 1676732 h 2761837"/>
              <a:gd name="connsiteX485" fmla="*/ 2303427 w 9656525"/>
              <a:gd name="connsiteY485" fmla="*/ 1716736 h 2761837"/>
              <a:gd name="connsiteX486" fmla="*/ 2219134 w 9656525"/>
              <a:gd name="connsiteY486" fmla="*/ 1722129 h 2761837"/>
              <a:gd name="connsiteX487" fmla="*/ 2126039 w 9656525"/>
              <a:gd name="connsiteY487" fmla="*/ 1760962 h 2761837"/>
              <a:gd name="connsiteX488" fmla="*/ 2159507 w 9656525"/>
              <a:gd name="connsiteY488" fmla="*/ 1780741 h 2761837"/>
              <a:gd name="connsiteX489" fmla="*/ 2142337 w 9656525"/>
              <a:gd name="connsiteY489" fmla="*/ 1809238 h 2761837"/>
              <a:gd name="connsiteX490" fmla="*/ 2175899 w 9656525"/>
              <a:gd name="connsiteY490" fmla="*/ 1820792 h 2761837"/>
              <a:gd name="connsiteX491" fmla="*/ 2209461 w 9656525"/>
              <a:gd name="connsiteY491" fmla="*/ 1832344 h 2761837"/>
              <a:gd name="connsiteX492" fmla="*/ 2302555 w 9656525"/>
              <a:gd name="connsiteY492" fmla="*/ 1793509 h 2761837"/>
              <a:gd name="connsiteX493" fmla="*/ 2200657 w 9656525"/>
              <a:gd name="connsiteY493" fmla="*/ 1865786 h 2761837"/>
              <a:gd name="connsiteX494" fmla="*/ 2317796 w 9656525"/>
              <a:gd name="connsiteY494" fmla="*/ 1935011 h 2761837"/>
              <a:gd name="connsiteX495" fmla="*/ 2352321 w 9656525"/>
              <a:gd name="connsiteY495" fmla="*/ 1861564 h 2761837"/>
              <a:gd name="connsiteX496" fmla="*/ 2402587 w 9656525"/>
              <a:gd name="connsiteY496" fmla="*/ 1885748 h 2761837"/>
              <a:gd name="connsiteX497" fmla="*/ 2360005 w 9656525"/>
              <a:gd name="connsiteY497" fmla="*/ 1926830 h 2761837"/>
              <a:gd name="connsiteX498" fmla="*/ 2368122 w 9656525"/>
              <a:gd name="connsiteY498" fmla="*/ 1953711 h 2761837"/>
              <a:gd name="connsiteX499" fmla="*/ 2376366 w 9656525"/>
              <a:gd name="connsiteY499" fmla="*/ 1969623 h 2761837"/>
              <a:gd name="connsiteX500" fmla="*/ 2334529 w 9656525"/>
              <a:gd name="connsiteY500" fmla="*/ 1944900 h 2761837"/>
              <a:gd name="connsiteX501" fmla="*/ 2300376 w 9656525"/>
              <a:gd name="connsiteY501" fmla="*/ 1985443 h 2761837"/>
              <a:gd name="connsiteX502" fmla="*/ 2270998 w 9656525"/>
              <a:gd name="connsiteY502" fmla="*/ 1976363 h 2761837"/>
              <a:gd name="connsiteX503" fmla="*/ 2241684 w 9656525"/>
              <a:gd name="connsiteY503" fmla="*/ 1961799 h 2761837"/>
              <a:gd name="connsiteX504" fmla="*/ 2232943 w 9656525"/>
              <a:gd name="connsiteY504" fmla="*/ 1989757 h 2761837"/>
              <a:gd name="connsiteX505" fmla="*/ 2234387 w 9656525"/>
              <a:gd name="connsiteY505" fmla="*/ 2001651 h 2761837"/>
              <a:gd name="connsiteX506" fmla="*/ 2238480 w 9656525"/>
              <a:gd name="connsiteY506" fmla="*/ 2008936 h 2761837"/>
              <a:gd name="connsiteX507" fmla="*/ 2221707 w 9656525"/>
              <a:gd name="connsiteY507" fmla="*/ 2005546 h 2761837"/>
              <a:gd name="connsiteX508" fmla="*/ 2182305 w 9656525"/>
              <a:gd name="connsiteY508" fmla="*/ 1998476 h 2761837"/>
              <a:gd name="connsiteX509" fmla="*/ 2109179 w 9656525"/>
              <a:gd name="connsiteY509" fmla="*/ 1762041 h 2761837"/>
              <a:gd name="connsiteX510" fmla="*/ 2148605 w 9656525"/>
              <a:gd name="connsiteY510" fmla="*/ 1628003 h 2761837"/>
              <a:gd name="connsiteX511" fmla="*/ 2221375 w 9656525"/>
              <a:gd name="connsiteY511" fmla="*/ 1524711 h 2761837"/>
              <a:gd name="connsiteX512" fmla="*/ 2153879 w 9656525"/>
              <a:gd name="connsiteY512" fmla="*/ 1534509 h 2761837"/>
              <a:gd name="connsiteX513" fmla="*/ 2217432 w 9656525"/>
              <a:gd name="connsiteY513" fmla="*/ 1419749 h 2761837"/>
              <a:gd name="connsiteX514" fmla="*/ 2217206 w 9656525"/>
              <a:gd name="connsiteY514" fmla="*/ 1419641 h 2761837"/>
              <a:gd name="connsiteX515" fmla="*/ 2184311 w 9656525"/>
              <a:gd name="connsiteY515" fmla="*/ 1429195 h 2761837"/>
              <a:gd name="connsiteX516" fmla="*/ 2177319 w 9656525"/>
              <a:gd name="connsiteY516" fmla="*/ 1441056 h 2761837"/>
              <a:gd name="connsiteX517" fmla="*/ 1919032 w 9656525"/>
              <a:gd name="connsiteY517" fmla="*/ 1489389 h 2761837"/>
              <a:gd name="connsiteX518" fmla="*/ 1719541 w 9656525"/>
              <a:gd name="connsiteY518" fmla="*/ 1530475 h 2761837"/>
              <a:gd name="connsiteX519" fmla="*/ 1666375 w 9656525"/>
              <a:gd name="connsiteY519" fmla="*/ 1581019 h 2761837"/>
              <a:gd name="connsiteX520" fmla="*/ 1538262 w 9656525"/>
              <a:gd name="connsiteY520" fmla="*/ 1580314 h 2761837"/>
              <a:gd name="connsiteX521" fmla="*/ 999350 w 9656525"/>
              <a:gd name="connsiteY521" fmla="*/ 1767719 h 2761837"/>
              <a:gd name="connsiteX522" fmla="*/ 330213 w 9656525"/>
              <a:gd name="connsiteY522" fmla="*/ 1938179 h 2761837"/>
              <a:gd name="connsiteX523" fmla="*/ 470147 w 9656525"/>
              <a:gd name="connsiteY523" fmla="*/ 1832948 h 2761837"/>
              <a:gd name="connsiteX524" fmla="*/ 457018 w 9656525"/>
              <a:gd name="connsiteY524" fmla="*/ 1830443 h 2761837"/>
              <a:gd name="connsiteX525" fmla="*/ 439748 w 9656525"/>
              <a:gd name="connsiteY525" fmla="*/ 1823111 h 2761837"/>
              <a:gd name="connsiteX526" fmla="*/ 432861 w 9656525"/>
              <a:gd name="connsiteY526" fmla="*/ 1825173 h 2761837"/>
              <a:gd name="connsiteX527" fmla="*/ 359539 w 9656525"/>
              <a:gd name="connsiteY527" fmla="*/ 1835585 h 2761837"/>
              <a:gd name="connsiteX528" fmla="*/ 470048 w 9656525"/>
              <a:gd name="connsiteY528" fmla="*/ 1700987 h 2761837"/>
              <a:gd name="connsiteX529" fmla="*/ 435037 w 9656525"/>
              <a:gd name="connsiteY529" fmla="*/ 1694305 h 2761837"/>
              <a:gd name="connsiteX530" fmla="*/ 512702 w 9656525"/>
              <a:gd name="connsiteY530" fmla="*/ 1635242 h 2761837"/>
              <a:gd name="connsiteX531" fmla="*/ 610687 w 9656525"/>
              <a:gd name="connsiteY531" fmla="*/ 1601167 h 2761837"/>
              <a:gd name="connsiteX532" fmla="*/ 647758 w 9656525"/>
              <a:gd name="connsiteY532" fmla="*/ 1558106 h 2761837"/>
              <a:gd name="connsiteX533" fmla="*/ 751324 w 9656525"/>
              <a:gd name="connsiteY533" fmla="*/ 1501350 h 2761837"/>
              <a:gd name="connsiteX534" fmla="*/ 859117 w 9656525"/>
              <a:gd name="connsiteY534" fmla="*/ 1477065 h 2761837"/>
              <a:gd name="connsiteX535" fmla="*/ 889195 w 9656525"/>
              <a:gd name="connsiteY535" fmla="*/ 1445862 h 2761837"/>
              <a:gd name="connsiteX536" fmla="*/ 613402 w 9656525"/>
              <a:gd name="connsiteY536" fmla="*/ 1490855 h 2761837"/>
              <a:gd name="connsiteX537" fmla="*/ 341132 w 9656525"/>
              <a:gd name="connsiteY537" fmla="*/ 1562909 h 2761837"/>
              <a:gd name="connsiteX538" fmla="*/ 277400 w 9656525"/>
              <a:gd name="connsiteY538" fmla="*/ 1532272 h 2761837"/>
              <a:gd name="connsiteX539" fmla="*/ 523039 w 9656525"/>
              <a:gd name="connsiteY539" fmla="*/ 1419510 h 2761837"/>
              <a:gd name="connsiteX540" fmla="*/ 774966 w 9656525"/>
              <a:gd name="connsiteY540" fmla="*/ 1289476 h 2761837"/>
              <a:gd name="connsiteX541" fmla="*/ 740662 w 9656525"/>
              <a:gd name="connsiteY541" fmla="*/ 1288206 h 2761837"/>
              <a:gd name="connsiteX542" fmla="*/ 714758 w 9656525"/>
              <a:gd name="connsiteY542" fmla="*/ 1285901 h 2761837"/>
              <a:gd name="connsiteX543" fmla="*/ 686740 w 9656525"/>
              <a:gd name="connsiteY543" fmla="*/ 1267358 h 2761837"/>
              <a:gd name="connsiteX544" fmla="*/ 420101 w 9656525"/>
              <a:gd name="connsiteY544" fmla="*/ 1382708 h 2761837"/>
              <a:gd name="connsiteX545" fmla="*/ 333285 w 9656525"/>
              <a:gd name="connsiteY545" fmla="*/ 1371413 h 2761837"/>
              <a:gd name="connsiteX546" fmla="*/ 436148 w 9656525"/>
              <a:gd name="connsiteY546" fmla="*/ 1309244 h 2761837"/>
              <a:gd name="connsiteX547" fmla="*/ 292644 w 9656525"/>
              <a:gd name="connsiteY547" fmla="*/ 1321434 h 2761837"/>
              <a:gd name="connsiteX548" fmla="*/ 185556 w 9656525"/>
              <a:gd name="connsiteY548" fmla="*/ 1351132 h 2761837"/>
              <a:gd name="connsiteX549" fmla="*/ 97330 w 9656525"/>
              <a:gd name="connsiteY549" fmla="*/ 1329012 h 2761837"/>
              <a:gd name="connsiteX550" fmla="*/ 0 w 9656525"/>
              <a:gd name="connsiteY550" fmla="*/ 1302518 h 2761837"/>
              <a:gd name="connsiteX551" fmla="*/ 229519 w 9656525"/>
              <a:gd name="connsiteY551" fmla="*/ 1164249 h 2761837"/>
              <a:gd name="connsiteX552" fmla="*/ 114028 w 9656525"/>
              <a:gd name="connsiteY552" fmla="*/ 1194979 h 2761837"/>
              <a:gd name="connsiteX553" fmla="*/ 206382 w 9656525"/>
              <a:gd name="connsiteY553" fmla="*/ 1117610 h 2761837"/>
              <a:gd name="connsiteX554" fmla="*/ 327501 w 9656525"/>
              <a:gd name="connsiteY554" fmla="*/ 1130174 h 2761837"/>
              <a:gd name="connsiteX555" fmla="*/ 410799 w 9656525"/>
              <a:gd name="connsiteY555" fmla="*/ 1114408 h 2761837"/>
              <a:gd name="connsiteX556" fmla="*/ 370155 w 9656525"/>
              <a:gd name="connsiteY556" fmla="*/ 1064429 h 2761837"/>
              <a:gd name="connsiteX557" fmla="*/ 256754 w 9656525"/>
              <a:gd name="connsiteY557" fmla="*/ 1078408 h 2761837"/>
              <a:gd name="connsiteX558" fmla="*/ 134955 w 9656525"/>
              <a:gd name="connsiteY558" fmla="*/ 1093421 h 2761837"/>
              <a:gd name="connsiteX559" fmla="*/ 113226 w 9656525"/>
              <a:gd name="connsiteY559" fmla="*/ 1057607 h 2761837"/>
              <a:gd name="connsiteX560" fmla="*/ 438639 w 9656525"/>
              <a:gd name="connsiteY560" fmla="*/ 902018 h 2761837"/>
              <a:gd name="connsiteX561" fmla="*/ 761237 w 9656525"/>
              <a:gd name="connsiteY561" fmla="*/ 724780 h 2761837"/>
              <a:gd name="connsiteX562" fmla="*/ 740214 w 9656525"/>
              <a:gd name="connsiteY562" fmla="*/ 694379 h 2761837"/>
              <a:gd name="connsiteX563" fmla="*/ 792021 w 9656525"/>
              <a:gd name="connsiteY563" fmla="*/ 698990 h 2761837"/>
              <a:gd name="connsiteX564" fmla="*/ 768280 w 9656525"/>
              <a:gd name="connsiteY564" fmla="*/ 778902 h 2761837"/>
              <a:gd name="connsiteX565" fmla="*/ 827784 w 9656525"/>
              <a:gd name="connsiteY565" fmla="*/ 777067 h 2761837"/>
              <a:gd name="connsiteX566" fmla="*/ 1114041 w 9656525"/>
              <a:gd name="connsiteY566" fmla="*/ 681293 h 2761837"/>
              <a:gd name="connsiteX567" fmla="*/ 1967325 w 9656525"/>
              <a:gd name="connsiteY567" fmla="*/ 548622 h 2761837"/>
              <a:gd name="connsiteX568" fmla="*/ 2135326 w 9656525"/>
              <a:gd name="connsiteY568" fmla="*/ 527914 h 2761837"/>
              <a:gd name="connsiteX569" fmla="*/ 2180846 w 9656525"/>
              <a:gd name="connsiteY569" fmla="*/ 549796 h 2761837"/>
              <a:gd name="connsiteX570" fmla="*/ 2295630 w 9656525"/>
              <a:gd name="connsiteY570" fmla="*/ 513652 h 2761837"/>
              <a:gd name="connsiteX571" fmla="*/ 2323597 w 9656525"/>
              <a:gd name="connsiteY571" fmla="*/ 466213 h 2761837"/>
              <a:gd name="connsiteX572" fmla="*/ 2272493 w 9656525"/>
              <a:gd name="connsiteY572" fmla="*/ 467014 h 2761837"/>
              <a:gd name="connsiteX573" fmla="*/ 2227676 w 9656525"/>
              <a:gd name="connsiteY573" fmla="*/ 450542 h 2761837"/>
              <a:gd name="connsiteX574" fmla="*/ 2235021 w 9656525"/>
              <a:gd name="connsiteY574" fmla="*/ 441390 h 2761837"/>
              <a:gd name="connsiteX575" fmla="*/ 2241660 w 9656525"/>
              <a:gd name="connsiteY575" fmla="*/ 426824 h 2761837"/>
              <a:gd name="connsiteX576" fmla="*/ 2223452 w 9656525"/>
              <a:gd name="connsiteY576" fmla="*/ 418070 h 2761837"/>
              <a:gd name="connsiteX577" fmla="*/ 2383806 w 9656525"/>
              <a:gd name="connsiteY577" fmla="*/ 469791 h 2761837"/>
              <a:gd name="connsiteX578" fmla="*/ 2374023 w 9656525"/>
              <a:gd name="connsiteY578" fmla="*/ 492992 h 2761837"/>
              <a:gd name="connsiteX579" fmla="*/ 2362831 w 9656525"/>
              <a:gd name="connsiteY579" fmla="*/ 505369 h 2761837"/>
              <a:gd name="connsiteX580" fmla="*/ 2515440 w 9656525"/>
              <a:gd name="connsiteY580" fmla="*/ 497556 h 2761837"/>
              <a:gd name="connsiteX581" fmla="*/ 2631684 w 9656525"/>
              <a:gd name="connsiteY581" fmla="*/ 538216 h 2761837"/>
              <a:gd name="connsiteX582" fmla="*/ 2610004 w 9656525"/>
              <a:gd name="connsiteY582" fmla="*/ 568382 h 2761837"/>
              <a:gd name="connsiteX583" fmla="*/ 2493056 w 9656525"/>
              <a:gd name="connsiteY583" fmla="*/ 522311 h 2761837"/>
              <a:gd name="connsiteX584" fmla="*/ 2354481 w 9656525"/>
              <a:gd name="connsiteY584" fmla="*/ 572385 h 2761837"/>
              <a:gd name="connsiteX585" fmla="*/ 2417506 w 9656525"/>
              <a:gd name="connsiteY585" fmla="*/ 597610 h 2761837"/>
              <a:gd name="connsiteX586" fmla="*/ 2535810 w 9656525"/>
              <a:gd name="connsiteY586" fmla="*/ 588527 h 2761837"/>
              <a:gd name="connsiteX587" fmla="*/ 2742996 w 9656525"/>
              <a:gd name="connsiteY587" fmla="*/ 540992 h 2761837"/>
              <a:gd name="connsiteX588" fmla="*/ 2767491 w 9656525"/>
              <a:gd name="connsiteY588" fmla="*/ 532474 h 2761837"/>
              <a:gd name="connsiteX589" fmla="*/ 2686259 w 9656525"/>
              <a:gd name="connsiteY589" fmla="*/ 498496 h 2761837"/>
              <a:gd name="connsiteX590" fmla="*/ 2871763 w 9656525"/>
              <a:gd name="connsiteY590" fmla="*/ 481130 h 2761837"/>
              <a:gd name="connsiteX591" fmla="*/ 2774433 w 9656525"/>
              <a:gd name="connsiteY591" fmla="*/ 454633 h 2761837"/>
              <a:gd name="connsiteX592" fmla="*/ 2915675 w 9656525"/>
              <a:gd name="connsiteY592" fmla="*/ 457844 h 2761837"/>
              <a:gd name="connsiteX593" fmla="*/ 2950886 w 9656525"/>
              <a:gd name="connsiteY593" fmla="*/ 456853 h 2761837"/>
              <a:gd name="connsiteX594" fmla="*/ 2915173 w 9656525"/>
              <a:gd name="connsiteY594" fmla="*/ 486777 h 2761837"/>
              <a:gd name="connsiteX595" fmla="*/ 3127990 w 9656525"/>
              <a:gd name="connsiteY595" fmla="*/ 482539 h 2761837"/>
              <a:gd name="connsiteX596" fmla="*/ 3175622 w 9656525"/>
              <a:gd name="connsiteY596" fmla="*/ 520659 h 2761837"/>
              <a:gd name="connsiteX597" fmla="*/ 3616650 w 9656525"/>
              <a:gd name="connsiteY597" fmla="*/ 499290 h 2761837"/>
              <a:gd name="connsiteX598" fmla="*/ 4493827 w 9656525"/>
              <a:gd name="connsiteY598" fmla="*/ 484649 h 2761837"/>
              <a:gd name="connsiteX599" fmla="*/ 5335340 w 9656525"/>
              <a:gd name="connsiteY599" fmla="*/ 523894 h 2761837"/>
              <a:gd name="connsiteX600" fmla="*/ 5324449 w 9656525"/>
              <a:gd name="connsiteY600" fmla="*/ 472998 h 2761837"/>
              <a:gd name="connsiteX601" fmla="*/ 5279959 w 9656525"/>
              <a:gd name="connsiteY601" fmla="*/ 426242 h 2761837"/>
              <a:gd name="connsiteX602" fmla="*/ 5341611 w 9656525"/>
              <a:gd name="connsiteY602" fmla="*/ 371215 h 2761837"/>
              <a:gd name="connsiteX603" fmla="*/ 5360745 w 9656525"/>
              <a:gd name="connsiteY603" fmla="*/ 341783 h 2761837"/>
              <a:gd name="connsiteX604" fmla="*/ 5365128 w 9656525"/>
              <a:gd name="connsiteY604" fmla="*/ 342882 h 2761837"/>
              <a:gd name="connsiteX605" fmla="*/ 5423416 w 9656525"/>
              <a:gd name="connsiteY605" fmla="*/ 348071 h 2761837"/>
              <a:gd name="connsiteX606" fmla="*/ 5485032 w 9656525"/>
              <a:gd name="connsiteY606" fmla="*/ 362472 h 2761837"/>
              <a:gd name="connsiteX607" fmla="*/ 5513705 w 9656525"/>
              <a:gd name="connsiteY607" fmla="*/ 320444 h 2761837"/>
              <a:gd name="connsiteX608" fmla="*/ 5522052 w 9656525"/>
              <a:gd name="connsiteY608" fmla="*/ 253429 h 2761837"/>
              <a:gd name="connsiteX609" fmla="*/ 5558420 w 9656525"/>
              <a:gd name="connsiteY609" fmla="*/ 204954 h 2761837"/>
              <a:gd name="connsiteX610" fmla="*/ 5592021 w 9656525"/>
              <a:gd name="connsiteY610" fmla="*/ 200813 h 2761837"/>
              <a:gd name="connsiteX611" fmla="*/ 5581459 w 9656525"/>
              <a:gd name="connsiteY611" fmla="*/ 119632 h 2761837"/>
              <a:gd name="connsiteX612" fmla="*/ 5626275 w 9656525"/>
              <a:gd name="connsiteY612" fmla="*/ 136103 h 2761837"/>
              <a:gd name="connsiteX613" fmla="*/ 5688547 w 9656525"/>
              <a:gd name="connsiteY613" fmla="*/ 89934 h 2761837"/>
              <a:gd name="connsiteX614" fmla="*/ 5624817 w 9656525"/>
              <a:gd name="connsiteY614" fmla="*/ 59298 h 2761837"/>
              <a:gd name="connsiteX615" fmla="*/ 5638096 w 9656525"/>
              <a:gd name="connsiteY615" fmla="*/ 30167 h 2761837"/>
              <a:gd name="connsiteX616" fmla="*/ 5542878 w 9656525"/>
              <a:gd name="connsiteY616" fmla="*/ 19907 h 2761837"/>
              <a:gd name="connsiteX617" fmla="*/ 5645088 w 9656525"/>
              <a:gd name="connsiteY617" fmla="*/ 18306 h 2761837"/>
              <a:gd name="connsiteX618" fmla="*/ 5659775 w 9656525"/>
              <a:gd name="connsiteY618" fmla="*/ 0 h 276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9656525" h="2761837">
                <a:moveTo>
                  <a:pt x="7548172" y="2712838"/>
                </a:moveTo>
                <a:lnTo>
                  <a:pt x="7547798" y="2745741"/>
                </a:lnTo>
                <a:lnTo>
                  <a:pt x="7514082" y="2747898"/>
                </a:lnTo>
                <a:lnTo>
                  <a:pt x="7514456" y="2714995"/>
                </a:lnTo>
                <a:close/>
                <a:moveTo>
                  <a:pt x="3732232" y="2657590"/>
                </a:moveTo>
                <a:lnTo>
                  <a:pt x="3729935" y="2658777"/>
                </a:lnTo>
                <a:cubicBezTo>
                  <a:pt x="3725000" y="2660691"/>
                  <a:pt x="3720424" y="2661782"/>
                  <a:pt x="3716210" y="2662052"/>
                </a:cubicBezTo>
                <a:close/>
                <a:moveTo>
                  <a:pt x="7264005" y="2517302"/>
                </a:moveTo>
                <a:cubicBezTo>
                  <a:pt x="7247022" y="2529348"/>
                  <a:pt x="7246875" y="2542144"/>
                  <a:pt x="7263568" y="2555689"/>
                </a:cubicBezTo>
                <a:lnTo>
                  <a:pt x="7212620" y="2591827"/>
                </a:lnTo>
                <a:lnTo>
                  <a:pt x="7188016" y="2533122"/>
                </a:lnTo>
                <a:cubicBezTo>
                  <a:pt x="7204874" y="2532045"/>
                  <a:pt x="7230205" y="2526771"/>
                  <a:pt x="7264005" y="2517302"/>
                </a:cubicBezTo>
                <a:close/>
                <a:moveTo>
                  <a:pt x="7550911" y="2471550"/>
                </a:moveTo>
                <a:cubicBezTo>
                  <a:pt x="7567271" y="2514342"/>
                  <a:pt x="7611833" y="2546197"/>
                  <a:pt x="7684596" y="2567115"/>
                </a:cubicBezTo>
                <a:cubicBezTo>
                  <a:pt x="7695214" y="2621234"/>
                  <a:pt x="7753783" y="2655846"/>
                  <a:pt x="7860304" y="2670952"/>
                </a:cubicBezTo>
                <a:lnTo>
                  <a:pt x="7859807" y="2714822"/>
                </a:lnTo>
                <a:cubicBezTo>
                  <a:pt x="7820180" y="2742930"/>
                  <a:pt x="7775077" y="2758602"/>
                  <a:pt x="7724503" y="2761837"/>
                </a:cubicBezTo>
                <a:cubicBezTo>
                  <a:pt x="7741693" y="2731511"/>
                  <a:pt x="7711075" y="2707897"/>
                  <a:pt x="7632651" y="2690994"/>
                </a:cubicBezTo>
                <a:cubicBezTo>
                  <a:pt x="7632651" y="2690994"/>
                  <a:pt x="7642496" y="2689451"/>
                  <a:pt x="7662185" y="2686365"/>
                </a:cubicBezTo>
                <a:cubicBezTo>
                  <a:pt x="7681874" y="2683279"/>
                  <a:pt x="7691802" y="2674425"/>
                  <a:pt x="7691969" y="2659800"/>
                </a:cubicBezTo>
                <a:cubicBezTo>
                  <a:pt x="7692342" y="2626898"/>
                  <a:pt x="7678583" y="2602206"/>
                  <a:pt x="7650692" y="2585723"/>
                </a:cubicBezTo>
                <a:cubicBezTo>
                  <a:pt x="7594870" y="2556415"/>
                  <a:pt x="7553057" y="2529864"/>
                  <a:pt x="7525249" y="2506070"/>
                </a:cubicBezTo>
                <a:cubicBezTo>
                  <a:pt x="7542274" y="2490368"/>
                  <a:pt x="7550828" y="2478861"/>
                  <a:pt x="7550911" y="2471550"/>
                </a:cubicBezTo>
                <a:close/>
                <a:moveTo>
                  <a:pt x="6609172" y="2418428"/>
                </a:moveTo>
                <a:lnTo>
                  <a:pt x="6627984" y="2419025"/>
                </a:lnTo>
                <a:lnTo>
                  <a:pt x="6624935" y="2421187"/>
                </a:lnTo>
                <a:lnTo>
                  <a:pt x="6607239" y="2418475"/>
                </a:lnTo>
                <a:close/>
                <a:moveTo>
                  <a:pt x="6606018" y="2418288"/>
                </a:moveTo>
                <a:lnTo>
                  <a:pt x="6607239" y="2418475"/>
                </a:lnTo>
                <a:lnTo>
                  <a:pt x="6565993" y="2419477"/>
                </a:lnTo>
                <a:cubicBezTo>
                  <a:pt x="6582851" y="2418398"/>
                  <a:pt x="6596193" y="2418002"/>
                  <a:pt x="6606018" y="2418288"/>
                </a:cubicBezTo>
                <a:close/>
                <a:moveTo>
                  <a:pt x="6928451" y="2396291"/>
                </a:moveTo>
                <a:lnTo>
                  <a:pt x="6928203" y="2418226"/>
                </a:lnTo>
                <a:lnTo>
                  <a:pt x="6877627" y="2421461"/>
                </a:lnTo>
                <a:lnTo>
                  <a:pt x="6877876" y="2399526"/>
                </a:lnTo>
                <a:close/>
                <a:moveTo>
                  <a:pt x="4235183" y="2390745"/>
                </a:moveTo>
                <a:lnTo>
                  <a:pt x="4238879" y="2391957"/>
                </a:lnTo>
                <a:cubicBezTo>
                  <a:pt x="4239222" y="2392620"/>
                  <a:pt x="4237287" y="2393087"/>
                  <a:pt x="4233073" y="2393356"/>
                </a:cubicBezTo>
                <a:close/>
                <a:moveTo>
                  <a:pt x="5900951" y="2385301"/>
                </a:moveTo>
                <a:cubicBezTo>
                  <a:pt x="6142174" y="2406403"/>
                  <a:pt x="6349848" y="2415037"/>
                  <a:pt x="6523970" y="2411205"/>
                </a:cubicBezTo>
                <a:lnTo>
                  <a:pt x="6422633" y="2434127"/>
                </a:lnTo>
                <a:cubicBezTo>
                  <a:pt x="6394535" y="2435925"/>
                  <a:pt x="6186861" y="2427290"/>
                  <a:pt x="5799613" y="2408223"/>
                </a:cubicBezTo>
                <a:cubicBezTo>
                  <a:pt x="5810976" y="2396537"/>
                  <a:pt x="5844755" y="2388896"/>
                  <a:pt x="5900951" y="2385301"/>
                </a:cubicBezTo>
                <a:close/>
                <a:moveTo>
                  <a:pt x="3206194" y="2327527"/>
                </a:moveTo>
                <a:lnTo>
                  <a:pt x="3205697" y="2371399"/>
                </a:lnTo>
                <a:lnTo>
                  <a:pt x="3171980" y="2373555"/>
                </a:lnTo>
                <a:lnTo>
                  <a:pt x="3172478" y="2329685"/>
                </a:lnTo>
                <a:close/>
                <a:moveTo>
                  <a:pt x="4705860" y="2297354"/>
                </a:moveTo>
                <a:lnTo>
                  <a:pt x="4815129" y="2317763"/>
                </a:lnTo>
                <a:lnTo>
                  <a:pt x="4806513" y="2334754"/>
                </a:lnTo>
                <a:lnTo>
                  <a:pt x="4705673" y="2313806"/>
                </a:lnTo>
                <a:close/>
                <a:moveTo>
                  <a:pt x="4015530" y="2264796"/>
                </a:moveTo>
                <a:cubicBezTo>
                  <a:pt x="4015447" y="2272108"/>
                  <a:pt x="4018112" y="2284723"/>
                  <a:pt x="4023524" y="2302644"/>
                </a:cubicBezTo>
                <a:cubicBezTo>
                  <a:pt x="4028936" y="2320564"/>
                  <a:pt x="4031642" y="2329524"/>
                  <a:pt x="4031642" y="2329524"/>
                </a:cubicBezTo>
                <a:lnTo>
                  <a:pt x="4124365" y="2323592"/>
                </a:lnTo>
                <a:lnTo>
                  <a:pt x="4124862" y="2279722"/>
                </a:lnTo>
                <a:cubicBezTo>
                  <a:pt x="4074452" y="2268334"/>
                  <a:pt x="4038009" y="2263358"/>
                  <a:pt x="4015530" y="2264796"/>
                </a:cubicBezTo>
                <a:close/>
                <a:moveTo>
                  <a:pt x="3907194" y="2162129"/>
                </a:moveTo>
                <a:cubicBezTo>
                  <a:pt x="3935085" y="2178611"/>
                  <a:pt x="3965598" y="2211365"/>
                  <a:pt x="3998734" y="2260390"/>
                </a:cubicBezTo>
                <a:lnTo>
                  <a:pt x="4066168" y="2256077"/>
                </a:lnTo>
                <a:cubicBezTo>
                  <a:pt x="4066334" y="2241453"/>
                  <a:pt x="4074846" y="2233602"/>
                  <a:pt x="4091706" y="2232524"/>
                </a:cubicBezTo>
                <a:cubicBezTo>
                  <a:pt x="4125173" y="2252302"/>
                  <a:pt x="4155956" y="2261293"/>
                  <a:pt x="4184054" y="2259495"/>
                </a:cubicBezTo>
                <a:lnTo>
                  <a:pt x="4142219" y="2234772"/>
                </a:lnTo>
                <a:cubicBezTo>
                  <a:pt x="4164863" y="2218711"/>
                  <a:pt x="4178335" y="2206889"/>
                  <a:pt x="4182630" y="2199308"/>
                </a:cubicBezTo>
                <a:cubicBezTo>
                  <a:pt x="4186929" y="2191727"/>
                  <a:pt x="4182054" y="2188385"/>
                  <a:pt x="4168003" y="2189284"/>
                </a:cubicBezTo>
                <a:cubicBezTo>
                  <a:pt x="4162344" y="2193300"/>
                  <a:pt x="4075406" y="2184248"/>
                  <a:pt x="3907194" y="2162129"/>
                </a:cubicBezTo>
                <a:close/>
                <a:moveTo>
                  <a:pt x="3679790" y="2160237"/>
                </a:moveTo>
                <a:lnTo>
                  <a:pt x="3654379" y="2172822"/>
                </a:lnTo>
                <a:lnTo>
                  <a:pt x="3704581" y="2202489"/>
                </a:lnTo>
                <a:lnTo>
                  <a:pt x="3721627" y="2184959"/>
                </a:lnTo>
                <a:close/>
                <a:moveTo>
                  <a:pt x="2238480" y="2008936"/>
                </a:moveTo>
                <a:lnTo>
                  <a:pt x="2247444" y="2010748"/>
                </a:lnTo>
                <a:cubicBezTo>
                  <a:pt x="2260048" y="2013596"/>
                  <a:pt x="2263539" y="2015199"/>
                  <a:pt x="2257919" y="2015558"/>
                </a:cubicBezTo>
                <a:cubicBezTo>
                  <a:pt x="2249491" y="2016097"/>
                  <a:pt x="2243193" y="2014218"/>
                  <a:pt x="2239032" y="2009918"/>
                </a:cubicBezTo>
                <a:close/>
                <a:moveTo>
                  <a:pt x="6372006" y="1885273"/>
                </a:moveTo>
                <a:cubicBezTo>
                  <a:pt x="6350943" y="1885707"/>
                  <a:pt x="6336176" y="1888021"/>
                  <a:pt x="6327706" y="1892216"/>
                </a:cubicBezTo>
                <a:cubicBezTo>
                  <a:pt x="6361174" y="1911995"/>
                  <a:pt x="6389190" y="1917509"/>
                  <a:pt x="6411750" y="1908760"/>
                </a:cubicBezTo>
                <a:cubicBezTo>
                  <a:pt x="6423030" y="1904384"/>
                  <a:pt x="6437141" y="1898002"/>
                  <a:pt x="6454083" y="1889612"/>
                </a:cubicBezTo>
                <a:cubicBezTo>
                  <a:pt x="6420428" y="1886285"/>
                  <a:pt x="6393069" y="1884839"/>
                  <a:pt x="6372006" y="1885273"/>
                </a:cubicBezTo>
                <a:close/>
                <a:moveTo>
                  <a:pt x="6783260" y="1830196"/>
                </a:moveTo>
                <a:cubicBezTo>
                  <a:pt x="6614343" y="1870227"/>
                  <a:pt x="6529884" y="1890242"/>
                  <a:pt x="6529884" y="1890242"/>
                </a:cubicBezTo>
                <a:cubicBezTo>
                  <a:pt x="6591492" y="1904568"/>
                  <a:pt x="6636344" y="1910832"/>
                  <a:pt x="6664442" y="1909034"/>
                </a:cubicBezTo>
                <a:cubicBezTo>
                  <a:pt x="6709398" y="1906159"/>
                  <a:pt x="6743281" y="1889378"/>
                  <a:pt x="6766091" y="1858694"/>
                </a:cubicBezTo>
                <a:cubicBezTo>
                  <a:pt x="6771669" y="1861990"/>
                  <a:pt x="6791317" y="1862559"/>
                  <a:pt x="6825033" y="1860403"/>
                </a:cubicBezTo>
                <a:close/>
                <a:moveTo>
                  <a:pt x="7137166" y="1818517"/>
                </a:moveTo>
                <a:lnTo>
                  <a:pt x="7136979" y="1834968"/>
                </a:lnTo>
                <a:lnTo>
                  <a:pt x="7086403" y="1838204"/>
                </a:lnTo>
                <a:lnTo>
                  <a:pt x="7086591" y="1821752"/>
                </a:lnTo>
                <a:close/>
                <a:moveTo>
                  <a:pt x="5007670" y="1680745"/>
                </a:moveTo>
                <a:cubicBezTo>
                  <a:pt x="5114068" y="1706818"/>
                  <a:pt x="5487123" y="1739579"/>
                  <a:pt x="6126835" y="1779029"/>
                </a:cubicBezTo>
                <a:cubicBezTo>
                  <a:pt x="6166088" y="1783824"/>
                  <a:pt x="6191210" y="1796831"/>
                  <a:pt x="6202200" y="1818047"/>
                </a:cubicBezTo>
                <a:cubicBezTo>
                  <a:pt x="6314592" y="1810857"/>
                  <a:pt x="6421300" y="1809511"/>
                  <a:pt x="6522326" y="1814009"/>
                </a:cubicBezTo>
                <a:cubicBezTo>
                  <a:pt x="6527905" y="1817304"/>
                  <a:pt x="6606577" y="1812273"/>
                  <a:pt x="6758346" y="1798911"/>
                </a:cubicBezTo>
                <a:cubicBezTo>
                  <a:pt x="6865117" y="1792080"/>
                  <a:pt x="6938026" y="1800203"/>
                  <a:pt x="6977072" y="1823278"/>
                </a:cubicBezTo>
                <a:cubicBezTo>
                  <a:pt x="6943314" y="1829091"/>
                  <a:pt x="6898232" y="1842934"/>
                  <a:pt x="6841830" y="1864808"/>
                </a:cubicBezTo>
                <a:cubicBezTo>
                  <a:pt x="6852944" y="1875057"/>
                  <a:pt x="6866911" y="1881470"/>
                  <a:pt x="6883727" y="1884047"/>
                </a:cubicBezTo>
                <a:cubicBezTo>
                  <a:pt x="7007315" y="1879795"/>
                  <a:pt x="7173091" y="1869190"/>
                  <a:pt x="7381054" y="1852234"/>
                </a:cubicBezTo>
                <a:cubicBezTo>
                  <a:pt x="7364486" y="1827722"/>
                  <a:pt x="7333870" y="1804108"/>
                  <a:pt x="7289204" y="1781392"/>
                </a:cubicBezTo>
                <a:lnTo>
                  <a:pt x="7331662" y="1751277"/>
                </a:lnTo>
                <a:cubicBezTo>
                  <a:pt x="7292325" y="1753793"/>
                  <a:pt x="7258598" y="1756864"/>
                  <a:pt x="7230480" y="1760489"/>
                </a:cubicBezTo>
                <a:lnTo>
                  <a:pt x="7217376" y="1762923"/>
                </a:lnTo>
                <a:lnTo>
                  <a:pt x="7243591" y="1764788"/>
                </a:lnTo>
                <a:cubicBezTo>
                  <a:pt x="7253052" y="1766238"/>
                  <a:pt x="7262677" y="1768476"/>
                  <a:pt x="7272470" y="1771502"/>
                </a:cubicBezTo>
                <a:cubicBezTo>
                  <a:pt x="7272303" y="1786127"/>
                  <a:pt x="7266581" y="1795625"/>
                  <a:pt x="7255300" y="1800001"/>
                </a:cubicBezTo>
                <a:lnTo>
                  <a:pt x="7044569" y="1813480"/>
                </a:lnTo>
                <a:cubicBezTo>
                  <a:pt x="7027793" y="1807247"/>
                  <a:pt x="7013911" y="1793522"/>
                  <a:pt x="7002920" y="1772306"/>
                </a:cubicBezTo>
                <a:cubicBezTo>
                  <a:pt x="6789669" y="1760375"/>
                  <a:pt x="6573587" y="1750451"/>
                  <a:pt x="6354674" y="1742536"/>
                </a:cubicBezTo>
                <a:cubicBezTo>
                  <a:pt x="6326577" y="1744333"/>
                  <a:pt x="6295649" y="1748138"/>
                  <a:pt x="6261891" y="1753951"/>
                </a:cubicBezTo>
                <a:cubicBezTo>
                  <a:pt x="6222595" y="1752811"/>
                  <a:pt x="6017732" y="1743996"/>
                  <a:pt x="5647299" y="1727507"/>
                </a:cubicBezTo>
                <a:cubicBezTo>
                  <a:pt x="5585651" y="1716837"/>
                  <a:pt x="5493095" y="1708146"/>
                  <a:pt x="5369631" y="1701430"/>
                </a:cubicBezTo>
                <a:cubicBezTo>
                  <a:pt x="5279843" y="1696214"/>
                  <a:pt x="5159190" y="1689320"/>
                  <a:pt x="5007670" y="1680745"/>
                </a:cubicBezTo>
                <a:close/>
                <a:moveTo>
                  <a:pt x="2413817" y="1638437"/>
                </a:moveTo>
                <a:lnTo>
                  <a:pt x="2362929" y="1669092"/>
                </a:lnTo>
                <a:cubicBezTo>
                  <a:pt x="2379581" y="1686292"/>
                  <a:pt x="2387761" y="1707688"/>
                  <a:pt x="2387471" y="1733279"/>
                </a:cubicBezTo>
                <a:cubicBezTo>
                  <a:pt x="2409948" y="1731842"/>
                  <a:pt x="2432510" y="1723093"/>
                  <a:pt x="2455154" y="1707030"/>
                </a:cubicBezTo>
                <a:cubicBezTo>
                  <a:pt x="2455569" y="1670472"/>
                  <a:pt x="2455776" y="1652192"/>
                  <a:pt x="2455776" y="1652192"/>
                </a:cubicBezTo>
                <a:cubicBezTo>
                  <a:pt x="2444538" y="1652911"/>
                  <a:pt x="2430551" y="1648326"/>
                  <a:pt x="2413817" y="1638437"/>
                </a:cubicBezTo>
                <a:close/>
                <a:moveTo>
                  <a:pt x="2331890" y="1435444"/>
                </a:moveTo>
                <a:lnTo>
                  <a:pt x="2330982" y="1435502"/>
                </a:lnTo>
                <a:lnTo>
                  <a:pt x="2288633" y="1443831"/>
                </a:lnTo>
                <a:lnTo>
                  <a:pt x="2273405" y="1439185"/>
                </a:lnTo>
                <a:lnTo>
                  <a:pt x="2239167" y="1441376"/>
                </a:lnTo>
                <a:lnTo>
                  <a:pt x="2238919" y="1463311"/>
                </a:lnTo>
                <a:lnTo>
                  <a:pt x="2331640" y="1457379"/>
                </a:lnTo>
                <a:close/>
                <a:moveTo>
                  <a:pt x="7400437" y="1308640"/>
                </a:moveTo>
                <a:lnTo>
                  <a:pt x="7410949" y="1323841"/>
                </a:lnTo>
                <a:lnTo>
                  <a:pt x="7362661" y="1346290"/>
                </a:lnTo>
                <a:lnTo>
                  <a:pt x="7360547" y="1330053"/>
                </a:lnTo>
                <a:close/>
                <a:moveTo>
                  <a:pt x="7497617" y="1137193"/>
                </a:moveTo>
                <a:lnTo>
                  <a:pt x="7405216" y="1148582"/>
                </a:lnTo>
                <a:lnTo>
                  <a:pt x="7408033" y="1170231"/>
                </a:lnTo>
                <a:lnTo>
                  <a:pt x="7500434" y="1158842"/>
                </a:lnTo>
                <a:close/>
                <a:moveTo>
                  <a:pt x="2571168" y="1057075"/>
                </a:moveTo>
                <a:lnTo>
                  <a:pt x="2573281" y="1073311"/>
                </a:lnTo>
                <a:lnTo>
                  <a:pt x="2522879" y="1079523"/>
                </a:lnTo>
                <a:lnTo>
                  <a:pt x="2520769" y="1063287"/>
                </a:lnTo>
                <a:close/>
                <a:moveTo>
                  <a:pt x="2768545" y="999753"/>
                </a:moveTo>
                <a:cubicBezTo>
                  <a:pt x="2644874" y="1011329"/>
                  <a:pt x="2479672" y="1031694"/>
                  <a:pt x="2272941" y="1060840"/>
                </a:cubicBezTo>
                <a:cubicBezTo>
                  <a:pt x="2293029" y="1084027"/>
                  <a:pt x="2327115" y="1105488"/>
                  <a:pt x="2375201" y="1125220"/>
                </a:cubicBezTo>
                <a:lnTo>
                  <a:pt x="2336721" y="1157458"/>
                </a:lnTo>
                <a:cubicBezTo>
                  <a:pt x="2375922" y="1152627"/>
                  <a:pt x="2409405" y="1147583"/>
                  <a:pt x="2437169" y="1142328"/>
                </a:cubicBezTo>
                <a:lnTo>
                  <a:pt x="2450002" y="1139145"/>
                </a:lnTo>
                <a:lnTo>
                  <a:pt x="2423386" y="1138872"/>
                </a:lnTo>
                <a:cubicBezTo>
                  <a:pt x="2413670" y="1138007"/>
                  <a:pt x="2403678" y="1136375"/>
                  <a:pt x="2393408" y="1133974"/>
                </a:cubicBezTo>
                <a:cubicBezTo>
                  <a:pt x="2391530" y="1119542"/>
                  <a:pt x="2395959" y="1109833"/>
                  <a:pt x="2406689" y="1104843"/>
                </a:cubicBezTo>
                <a:lnTo>
                  <a:pt x="2616691" y="1078958"/>
                </a:lnTo>
                <a:cubicBezTo>
                  <a:pt x="2634429" y="1084103"/>
                  <a:pt x="2650306" y="1096809"/>
                  <a:pt x="2664323" y="1117078"/>
                </a:cubicBezTo>
                <a:cubicBezTo>
                  <a:pt x="2880410" y="1116104"/>
                  <a:pt x="3099062" y="1112980"/>
                  <a:pt x="3320281" y="1107709"/>
                </a:cubicBezTo>
                <a:cubicBezTo>
                  <a:pt x="3348281" y="1104257"/>
                  <a:pt x="3378847" y="1098658"/>
                  <a:pt x="3411977" y="1090907"/>
                </a:cubicBezTo>
                <a:cubicBezTo>
                  <a:pt x="3451646" y="1089683"/>
                  <a:pt x="3658865" y="1086137"/>
                  <a:pt x="4033630" y="1080268"/>
                </a:cubicBezTo>
                <a:cubicBezTo>
                  <a:pt x="4097108" y="1087107"/>
                  <a:pt x="4191387" y="1090150"/>
                  <a:pt x="4316464" y="1089396"/>
                </a:cubicBezTo>
                <a:cubicBezTo>
                  <a:pt x="4407475" y="1089176"/>
                  <a:pt x="4529752" y="1088767"/>
                  <a:pt x="4683299" y="1088171"/>
                </a:cubicBezTo>
                <a:cubicBezTo>
                  <a:pt x="4572674" y="1068813"/>
                  <a:pt x="4192996" y="1058791"/>
                  <a:pt x="3544267" y="1058104"/>
                </a:cubicBezTo>
                <a:cubicBezTo>
                  <a:pt x="3504128" y="1055719"/>
                  <a:pt x="3477048" y="1044394"/>
                  <a:pt x="3463031" y="1024125"/>
                </a:cubicBezTo>
                <a:cubicBezTo>
                  <a:pt x="3351029" y="1037933"/>
                  <a:pt x="3243927" y="1045635"/>
                  <a:pt x="3141718" y="1047235"/>
                </a:cubicBezTo>
                <a:cubicBezTo>
                  <a:pt x="3135647" y="1044317"/>
                  <a:pt x="3057247" y="1053981"/>
                  <a:pt x="2906516" y="1076227"/>
                </a:cubicBezTo>
                <a:cubicBezTo>
                  <a:pt x="2800116" y="1089342"/>
                  <a:pt x="2725673" y="1085687"/>
                  <a:pt x="2683187" y="1065262"/>
                </a:cubicBezTo>
                <a:cubicBezTo>
                  <a:pt x="2716317" y="1057513"/>
                  <a:pt x="2759707" y="1041166"/>
                  <a:pt x="2813361" y="1016224"/>
                </a:cubicBezTo>
                <a:cubicBezTo>
                  <a:pt x="2800752" y="1006779"/>
                  <a:pt x="2785814" y="1001290"/>
                  <a:pt x="2768545" y="999753"/>
                </a:cubicBezTo>
                <a:close/>
                <a:moveTo>
                  <a:pt x="2985537" y="962008"/>
                </a:moveTo>
                <a:cubicBezTo>
                  <a:pt x="2940737" y="967529"/>
                  <a:pt x="2909015" y="986103"/>
                  <a:pt x="2890371" y="1017729"/>
                </a:cubicBezTo>
                <a:cubicBezTo>
                  <a:pt x="2884300" y="1014811"/>
                  <a:pt x="2864467" y="1015424"/>
                  <a:pt x="2830866" y="1019565"/>
                </a:cubicBezTo>
                <a:lnTo>
                  <a:pt x="2877092" y="1046861"/>
                </a:lnTo>
                <a:cubicBezTo>
                  <a:pt x="3041335" y="997288"/>
                  <a:pt x="3123458" y="972502"/>
                  <a:pt x="3123458" y="972502"/>
                </a:cubicBezTo>
                <a:cubicBezTo>
                  <a:pt x="3059513" y="962054"/>
                  <a:pt x="3013537" y="958556"/>
                  <a:pt x="2985537" y="962008"/>
                </a:cubicBezTo>
                <a:close/>
                <a:moveTo>
                  <a:pt x="3277451" y="942522"/>
                </a:moveTo>
                <a:cubicBezTo>
                  <a:pt x="3262982" y="940639"/>
                  <a:pt x="3250381" y="942192"/>
                  <a:pt x="3239651" y="947181"/>
                </a:cubicBezTo>
                <a:cubicBezTo>
                  <a:pt x="3228921" y="952171"/>
                  <a:pt x="3215624" y="959308"/>
                  <a:pt x="3199764" y="968594"/>
                </a:cubicBezTo>
                <a:cubicBezTo>
                  <a:pt x="3268372" y="971136"/>
                  <a:pt x="3310608" y="967762"/>
                  <a:pt x="3326468" y="958475"/>
                </a:cubicBezTo>
                <a:cubicBezTo>
                  <a:pt x="3308260" y="949722"/>
                  <a:pt x="3291921" y="944404"/>
                  <a:pt x="3277451" y="942522"/>
                </a:cubicBezTo>
                <a:close/>
                <a:moveTo>
                  <a:pt x="7310504" y="879813"/>
                </a:moveTo>
                <a:cubicBezTo>
                  <a:pt x="7288103" y="882573"/>
                  <a:pt x="7266643" y="892550"/>
                  <a:pt x="7246119" y="909745"/>
                </a:cubicBezTo>
                <a:cubicBezTo>
                  <a:pt x="7250814" y="945825"/>
                  <a:pt x="7253161" y="963865"/>
                  <a:pt x="7253161" y="963865"/>
                </a:cubicBezTo>
                <a:cubicBezTo>
                  <a:pt x="7264361" y="962484"/>
                  <a:pt x="7279064" y="966172"/>
                  <a:pt x="7297275" y="974924"/>
                </a:cubicBezTo>
                <a:lnTo>
                  <a:pt x="7344153" y="941651"/>
                </a:lnTo>
                <a:cubicBezTo>
                  <a:pt x="7325004" y="925682"/>
                  <a:pt x="7313790" y="905069"/>
                  <a:pt x="7310504" y="879813"/>
                </a:cubicBezTo>
                <a:close/>
                <a:moveTo>
                  <a:pt x="7401296" y="593675"/>
                </a:moveTo>
                <a:cubicBezTo>
                  <a:pt x="7409696" y="592639"/>
                  <a:pt x="7416291" y="594117"/>
                  <a:pt x="7421076" y="598110"/>
                </a:cubicBezTo>
                <a:lnTo>
                  <a:pt x="7421767" y="599046"/>
                </a:lnTo>
                <a:lnTo>
                  <a:pt x="7412500" y="597792"/>
                </a:lnTo>
                <a:cubicBezTo>
                  <a:pt x="7399430" y="595738"/>
                  <a:pt x="7395695" y="594364"/>
                  <a:pt x="7401296" y="593675"/>
                </a:cubicBezTo>
                <a:close/>
                <a:moveTo>
                  <a:pt x="5920576" y="495748"/>
                </a:moveTo>
                <a:lnTo>
                  <a:pt x="5905887" y="514054"/>
                </a:lnTo>
                <a:lnTo>
                  <a:pt x="5951409" y="535939"/>
                </a:lnTo>
                <a:lnTo>
                  <a:pt x="5975200" y="522008"/>
                </a:lnTo>
                <a:close/>
                <a:moveTo>
                  <a:pt x="2699538" y="469364"/>
                </a:moveTo>
                <a:lnTo>
                  <a:pt x="2702354" y="491013"/>
                </a:lnTo>
                <a:lnTo>
                  <a:pt x="2651953" y="497226"/>
                </a:lnTo>
                <a:lnTo>
                  <a:pt x="2649136" y="475577"/>
                </a:lnTo>
                <a:close/>
                <a:moveTo>
                  <a:pt x="5616716" y="456217"/>
                </a:moveTo>
                <a:lnTo>
                  <a:pt x="5549516" y="464501"/>
                </a:lnTo>
                <a:cubicBezTo>
                  <a:pt x="5551392" y="478933"/>
                  <a:pt x="5543931" y="487185"/>
                  <a:pt x="5527133" y="489255"/>
                </a:cubicBezTo>
                <a:cubicBezTo>
                  <a:pt x="5490714" y="471749"/>
                  <a:pt x="5458508" y="464721"/>
                  <a:pt x="5430507" y="468172"/>
                </a:cubicBezTo>
                <a:lnTo>
                  <a:pt x="5476028" y="490056"/>
                </a:lnTo>
                <a:cubicBezTo>
                  <a:pt x="5434983" y="524443"/>
                  <a:pt x="5428460" y="539911"/>
                  <a:pt x="5456463" y="536460"/>
                </a:cubicBezTo>
                <a:cubicBezTo>
                  <a:pt x="5461591" y="532161"/>
                  <a:pt x="5550270" y="535894"/>
                  <a:pt x="5722495" y="547657"/>
                </a:cubicBezTo>
                <a:cubicBezTo>
                  <a:pt x="5692147" y="533069"/>
                  <a:pt x="5656889" y="502589"/>
                  <a:pt x="5616716" y="456217"/>
                </a:cubicBezTo>
                <a:close/>
                <a:moveTo>
                  <a:pt x="2953650" y="454539"/>
                </a:moveTo>
                <a:lnTo>
                  <a:pt x="2971822" y="456155"/>
                </a:lnTo>
                <a:lnTo>
                  <a:pt x="2969885" y="456318"/>
                </a:lnTo>
                <a:lnTo>
                  <a:pt x="2950886" y="456853"/>
                </a:lnTo>
                <a:close/>
                <a:moveTo>
                  <a:pt x="3013155" y="452703"/>
                </a:moveTo>
                <a:cubicBezTo>
                  <a:pt x="2996356" y="454774"/>
                  <a:pt x="2982995" y="455961"/>
                  <a:pt x="2973079" y="456268"/>
                </a:cubicBezTo>
                <a:lnTo>
                  <a:pt x="2971822" y="456155"/>
                </a:lnTo>
                <a:close/>
                <a:moveTo>
                  <a:pt x="4794115" y="431138"/>
                </a:moveTo>
                <a:lnTo>
                  <a:pt x="4898437" y="445774"/>
                </a:lnTo>
                <a:lnTo>
                  <a:pt x="4900549" y="462011"/>
                </a:lnTo>
                <a:lnTo>
                  <a:pt x="4787828" y="448410"/>
                </a:lnTo>
                <a:close/>
                <a:moveTo>
                  <a:pt x="3785304" y="418014"/>
                </a:moveTo>
                <a:cubicBezTo>
                  <a:pt x="3775514" y="430219"/>
                  <a:pt x="3742617" y="439772"/>
                  <a:pt x="3686618" y="446675"/>
                </a:cubicBezTo>
                <a:cubicBezTo>
                  <a:pt x="3441121" y="440276"/>
                  <a:pt x="3231104" y="444167"/>
                  <a:pt x="3056564" y="458350"/>
                </a:cubicBezTo>
                <a:lnTo>
                  <a:pt x="3155252" y="429689"/>
                </a:lnTo>
                <a:cubicBezTo>
                  <a:pt x="3183252" y="426238"/>
                  <a:pt x="3393268" y="422345"/>
                  <a:pt x="3785304" y="418014"/>
                </a:cubicBezTo>
                <a:close/>
                <a:moveTo>
                  <a:pt x="5573962" y="390001"/>
                </a:moveTo>
                <a:lnTo>
                  <a:pt x="5481562" y="401391"/>
                </a:lnTo>
                <a:lnTo>
                  <a:pt x="5487194" y="444687"/>
                </a:lnTo>
                <a:cubicBezTo>
                  <a:pt x="5539473" y="452908"/>
                  <a:pt x="5576811" y="455637"/>
                  <a:pt x="5599211" y="452877"/>
                </a:cubicBezTo>
                <a:cubicBezTo>
                  <a:pt x="5598272" y="445660"/>
                  <a:pt x="5593831" y="433377"/>
                  <a:pt x="5585883" y="416027"/>
                </a:cubicBezTo>
                <a:cubicBezTo>
                  <a:pt x="5577936" y="398678"/>
                  <a:pt x="5573962" y="390001"/>
                  <a:pt x="5573962" y="390001"/>
                </a:cubicBezTo>
                <a:close/>
                <a:moveTo>
                  <a:pt x="5362501" y="339082"/>
                </a:moveTo>
                <a:lnTo>
                  <a:pt x="5360745" y="341783"/>
                </a:lnTo>
                <a:lnTo>
                  <a:pt x="5356860" y="340808"/>
                </a:lnTo>
                <a:cubicBezTo>
                  <a:pt x="5356422" y="340175"/>
                  <a:pt x="5358301" y="339599"/>
                  <a:pt x="5362501" y="339082"/>
                </a:cubicBezTo>
                <a:close/>
                <a:moveTo>
                  <a:pt x="2338890" y="321357"/>
                </a:moveTo>
                <a:lnTo>
                  <a:pt x="2371836" y="377784"/>
                </a:lnTo>
                <a:cubicBezTo>
                  <a:pt x="2355034" y="379855"/>
                  <a:pt x="2330306" y="386570"/>
                  <a:pt x="2297641" y="397928"/>
                </a:cubicBezTo>
                <a:cubicBezTo>
                  <a:pt x="2313034" y="385032"/>
                  <a:pt x="2311391" y="372405"/>
                  <a:pt x="2292714" y="360042"/>
                </a:cubicBezTo>
                <a:close/>
                <a:moveTo>
                  <a:pt x="6432175" y="295215"/>
                </a:moveTo>
                <a:lnTo>
                  <a:pt x="6437808" y="338510"/>
                </a:lnTo>
                <a:lnTo>
                  <a:pt x="6404209" y="342653"/>
                </a:lnTo>
                <a:lnTo>
                  <a:pt x="6398575" y="299357"/>
                </a:lnTo>
                <a:close/>
                <a:moveTo>
                  <a:pt x="2013955" y="185444"/>
                </a:moveTo>
                <a:lnTo>
                  <a:pt x="2018180" y="217918"/>
                </a:lnTo>
                <a:lnTo>
                  <a:pt x="1984579" y="222059"/>
                </a:lnTo>
                <a:lnTo>
                  <a:pt x="1980354" y="189586"/>
                </a:lnTo>
                <a:close/>
                <a:moveTo>
                  <a:pt x="1800433" y="184270"/>
                </a:moveTo>
                <a:cubicBezTo>
                  <a:pt x="1787387" y="215204"/>
                  <a:pt x="1821475" y="236665"/>
                  <a:pt x="1902692" y="248650"/>
                </a:cubicBezTo>
                <a:cubicBezTo>
                  <a:pt x="1902692" y="248650"/>
                  <a:pt x="1893009" y="250759"/>
                  <a:pt x="1873643" y="254979"/>
                </a:cubicBezTo>
                <a:cubicBezTo>
                  <a:pt x="1854277" y="259200"/>
                  <a:pt x="1845535" y="268526"/>
                  <a:pt x="1847412" y="282958"/>
                </a:cubicBezTo>
                <a:cubicBezTo>
                  <a:pt x="1851636" y="315430"/>
                  <a:pt x="1868923" y="338961"/>
                  <a:pt x="1899271" y="353550"/>
                </a:cubicBezTo>
                <a:cubicBezTo>
                  <a:pt x="1959494" y="379119"/>
                  <a:pt x="2005253" y="402808"/>
                  <a:pt x="2036538" y="424613"/>
                </a:cubicBezTo>
                <a:cubicBezTo>
                  <a:pt x="2021614" y="441116"/>
                  <a:pt x="2014623" y="452975"/>
                  <a:pt x="2015562" y="460192"/>
                </a:cubicBezTo>
                <a:cubicBezTo>
                  <a:pt x="1993128" y="418966"/>
                  <a:pt x="1943869" y="390211"/>
                  <a:pt x="1867782" y="373927"/>
                </a:cubicBezTo>
                <a:cubicBezTo>
                  <a:pt x="1849542" y="321188"/>
                  <a:pt x="1785811" y="290550"/>
                  <a:pt x="1676595" y="282017"/>
                </a:cubicBezTo>
                <a:lnTo>
                  <a:pt x="1670961" y="238721"/>
                </a:lnTo>
                <a:cubicBezTo>
                  <a:pt x="1706875" y="208633"/>
                  <a:pt x="1750033" y="190481"/>
                  <a:pt x="1800433" y="184270"/>
                </a:cubicBezTo>
                <a:close/>
                <a:moveTo>
                  <a:pt x="5844627" y="43200"/>
                </a:moveTo>
                <a:lnTo>
                  <a:pt x="5829141" y="48560"/>
                </a:lnTo>
                <a:lnTo>
                  <a:pt x="5831286" y="47252"/>
                </a:lnTo>
                <a:cubicBezTo>
                  <a:pt x="5835979" y="45068"/>
                  <a:pt x="5840428" y="43719"/>
                  <a:pt x="5844627" y="43200"/>
                </a:cubicBezTo>
                <a:close/>
                <a:moveTo>
                  <a:pt x="5659775" y="0"/>
                </a:moveTo>
                <a:cubicBezTo>
                  <a:pt x="5730047" y="42662"/>
                  <a:pt x="5786007" y="59019"/>
                  <a:pt x="5827652" y="49074"/>
                </a:cubicBezTo>
                <a:lnTo>
                  <a:pt x="5829141" y="48560"/>
                </a:lnTo>
                <a:lnTo>
                  <a:pt x="5816459" y="56296"/>
                </a:lnTo>
                <a:cubicBezTo>
                  <a:pt x="5806081" y="63990"/>
                  <a:pt x="5794713" y="75015"/>
                  <a:pt x="5782355" y="89369"/>
                </a:cubicBezTo>
                <a:cubicBezTo>
                  <a:pt x="5877153" y="162000"/>
                  <a:pt x="5924316" y="196512"/>
                  <a:pt x="5923848" y="192904"/>
                </a:cubicBezTo>
                <a:cubicBezTo>
                  <a:pt x="5931829" y="254242"/>
                  <a:pt x="5926731" y="302527"/>
                  <a:pt x="5908556" y="337761"/>
                </a:cubicBezTo>
                <a:cubicBezTo>
                  <a:pt x="5951511" y="361794"/>
                  <a:pt x="5992589" y="371395"/>
                  <a:pt x="6031788" y="366563"/>
                </a:cubicBezTo>
                <a:cubicBezTo>
                  <a:pt x="6042989" y="365182"/>
                  <a:pt x="6074243" y="342999"/>
                  <a:pt x="6125548" y="300017"/>
                </a:cubicBezTo>
                <a:cubicBezTo>
                  <a:pt x="6094731" y="281819"/>
                  <a:pt x="6048975" y="258133"/>
                  <a:pt x="5988281" y="228954"/>
                </a:cubicBezTo>
                <a:cubicBezTo>
                  <a:pt x="6014404" y="211069"/>
                  <a:pt x="6026762" y="196716"/>
                  <a:pt x="6025352" y="185892"/>
                </a:cubicBezTo>
                <a:cubicBezTo>
                  <a:pt x="6111232" y="189971"/>
                  <a:pt x="6172379" y="200762"/>
                  <a:pt x="6208795" y="218270"/>
                </a:cubicBezTo>
                <a:cubicBezTo>
                  <a:pt x="6214864" y="221187"/>
                  <a:pt x="6223968" y="225564"/>
                  <a:pt x="6236107" y="231399"/>
                </a:cubicBezTo>
                <a:cubicBezTo>
                  <a:pt x="6257100" y="217813"/>
                  <a:pt x="6273196" y="210331"/>
                  <a:pt x="6284396" y="208951"/>
                </a:cubicBezTo>
                <a:cubicBezTo>
                  <a:pt x="6274134" y="217548"/>
                  <a:pt x="6251047" y="236890"/>
                  <a:pt x="6215132" y="266979"/>
                </a:cubicBezTo>
                <a:cubicBezTo>
                  <a:pt x="6247359" y="296000"/>
                  <a:pt x="6266051" y="330354"/>
                  <a:pt x="6271214" y="370044"/>
                </a:cubicBezTo>
                <a:lnTo>
                  <a:pt x="6274737" y="397104"/>
                </a:lnTo>
                <a:cubicBezTo>
                  <a:pt x="6304145" y="404477"/>
                  <a:pt x="6333320" y="410045"/>
                  <a:pt x="6362259" y="413810"/>
                </a:cubicBezTo>
                <a:cubicBezTo>
                  <a:pt x="6408465" y="419113"/>
                  <a:pt x="6430632" y="414546"/>
                  <a:pt x="6428752" y="400114"/>
                </a:cubicBezTo>
                <a:cubicBezTo>
                  <a:pt x="6434355" y="399425"/>
                  <a:pt x="6454776" y="403323"/>
                  <a:pt x="6490019" y="411810"/>
                </a:cubicBezTo>
                <a:cubicBezTo>
                  <a:pt x="6525262" y="420296"/>
                  <a:pt x="6554084" y="423159"/>
                  <a:pt x="6576484" y="420398"/>
                </a:cubicBezTo>
                <a:cubicBezTo>
                  <a:pt x="6604486" y="416947"/>
                  <a:pt x="6623615" y="410922"/>
                  <a:pt x="6633876" y="402327"/>
                </a:cubicBezTo>
                <a:cubicBezTo>
                  <a:pt x="6633405" y="398717"/>
                  <a:pt x="6622904" y="394514"/>
                  <a:pt x="6602365" y="389713"/>
                </a:cubicBezTo>
                <a:cubicBezTo>
                  <a:pt x="6581825" y="384913"/>
                  <a:pt x="6565956" y="383203"/>
                  <a:pt x="6554755" y="384584"/>
                </a:cubicBezTo>
                <a:cubicBezTo>
                  <a:pt x="6575276" y="367391"/>
                  <a:pt x="6591139" y="358104"/>
                  <a:pt x="6602340" y="356722"/>
                </a:cubicBezTo>
                <a:cubicBezTo>
                  <a:pt x="6641538" y="351891"/>
                  <a:pt x="6688921" y="366214"/>
                  <a:pt x="6744485" y="399689"/>
                </a:cubicBezTo>
                <a:cubicBezTo>
                  <a:pt x="6739354" y="403988"/>
                  <a:pt x="6725120" y="403909"/>
                  <a:pt x="6701780" y="399454"/>
                </a:cubicBezTo>
                <a:cubicBezTo>
                  <a:pt x="6678912" y="398607"/>
                  <a:pt x="6662110" y="400678"/>
                  <a:pt x="6651381" y="405667"/>
                </a:cubicBezTo>
                <a:cubicBezTo>
                  <a:pt x="6670997" y="425244"/>
                  <a:pt x="6713953" y="449277"/>
                  <a:pt x="6780248" y="477765"/>
                </a:cubicBezTo>
                <a:lnTo>
                  <a:pt x="6783718" y="438845"/>
                </a:lnTo>
                <a:lnTo>
                  <a:pt x="6808920" y="435739"/>
                </a:lnTo>
                <a:cubicBezTo>
                  <a:pt x="6848588" y="434515"/>
                  <a:pt x="6874023" y="433213"/>
                  <a:pt x="6885223" y="431832"/>
                </a:cubicBezTo>
                <a:cubicBezTo>
                  <a:pt x="6924425" y="426999"/>
                  <a:pt x="6954973" y="399407"/>
                  <a:pt x="6976870" y="349050"/>
                </a:cubicBezTo>
                <a:cubicBezTo>
                  <a:pt x="6989946" y="362102"/>
                  <a:pt x="7012364" y="381334"/>
                  <a:pt x="7044118" y="406748"/>
                </a:cubicBezTo>
                <a:cubicBezTo>
                  <a:pt x="7016120" y="410199"/>
                  <a:pt x="6991859" y="420521"/>
                  <a:pt x="6971335" y="437714"/>
                </a:cubicBezTo>
                <a:cubicBezTo>
                  <a:pt x="7035284" y="448162"/>
                  <a:pt x="7070308" y="476838"/>
                  <a:pt x="7076411" y="523742"/>
                </a:cubicBezTo>
                <a:cubicBezTo>
                  <a:pt x="7077350" y="530958"/>
                  <a:pt x="7062662" y="549266"/>
                  <a:pt x="7032349" y="578664"/>
                </a:cubicBezTo>
                <a:cubicBezTo>
                  <a:pt x="7056156" y="586728"/>
                  <a:pt x="7095256" y="602987"/>
                  <a:pt x="7149646" y="627443"/>
                </a:cubicBezTo>
                <a:cubicBezTo>
                  <a:pt x="7204038" y="651900"/>
                  <a:pt x="7233580" y="682168"/>
                  <a:pt x="7238274" y="718249"/>
                </a:cubicBezTo>
                <a:cubicBezTo>
                  <a:pt x="7239682" y="729074"/>
                  <a:pt x="7237587" y="734830"/>
                  <a:pt x="7231987" y="735520"/>
                </a:cubicBezTo>
                <a:cubicBezTo>
                  <a:pt x="7226388" y="736211"/>
                  <a:pt x="7224291" y="741968"/>
                  <a:pt x="7225699" y="752792"/>
                </a:cubicBezTo>
                <a:cubicBezTo>
                  <a:pt x="7227575" y="767225"/>
                  <a:pt x="7257690" y="780011"/>
                  <a:pt x="7316038" y="791147"/>
                </a:cubicBezTo>
                <a:cubicBezTo>
                  <a:pt x="7316507" y="794755"/>
                  <a:pt x="7314646" y="802317"/>
                  <a:pt x="7310454" y="813833"/>
                </a:cubicBezTo>
                <a:cubicBezTo>
                  <a:pt x="7306262" y="825346"/>
                  <a:pt x="7304871" y="836516"/>
                  <a:pt x="7306279" y="847340"/>
                </a:cubicBezTo>
                <a:cubicBezTo>
                  <a:pt x="7305340" y="840124"/>
                  <a:pt x="7328929" y="868377"/>
                  <a:pt x="7377051" y="932097"/>
                </a:cubicBezTo>
                <a:cubicBezTo>
                  <a:pt x="7393849" y="930026"/>
                  <a:pt x="7400608" y="916363"/>
                  <a:pt x="7397322" y="891108"/>
                </a:cubicBezTo>
                <a:cubicBezTo>
                  <a:pt x="7409459" y="896943"/>
                  <a:pt x="7437460" y="893490"/>
                  <a:pt x="7481321" y="880753"/>
                </a:cubicBezTo>
                <a:cubicBezTo>
                  <a:pt x="7525652" y="871622"/>
                  <a:pt x="7555045" y="857001"/>
                  <a:pt x="7569498" y="836890"/>
                </a:cubicBezTo>
                <a:cubicBezTo>
                  <a:pt x="7545218" y="825219"/>
                  <a:pt x="7533079" y="819384"/>
                  <a:pt x="7533079" y="819384"/>
                </a:cubicBezTo>
                <a:cubicBezTo>
                  <a:pt x="7532142" y="812167"/>
                  <a:pt x="7536567" y="802458"/>
                  <a:pt x="7546360" y="790251"/>
                </a:cubicBezTo>
                <a:cubicBezTo>
                  <a:pt x="7540289" y="787334"/>
                  <a:pt x="7528503" y="784205"/>
                  <a:pt x="7510999" y="780863"/>
                </a:cubicBezTo>
                <a:cubicBezTo>
                  <a:pt x="7493495" y="777522"/>
                  <a:pt x="7481706" y="774392"/>
                  <a:pt x="7475638" y="771475"/>
                </a:cubicBezTo>
                <a:cubicBezTo>
                  <a:pt x="7444853" y="797266"/>
                  <a:pt x="7415464" y="811886"/>
                  <a:pt x="7387462" y="815337"/>
                </a:cubicBezTo>
                <a:cubicBezTo>
                  <a:pt x="7413584" y="797454"/>
                  <a:pt x="7444368" y="771663"/>
                  <a:pt x="7479814" y="737967"/>
                </a:cubicBezTo>
                <a:cubicBezTo>
                  <a:pt x="7444805" y="731284"/>
                  <a:pt x="7402319" y="710859"/>
                  <a:pt x="7352354" y="676693"/>
                </a:cubicBezTo>
                <a:cubicBezTo>
                  <a:pt x="7328579" y="712618"/>
                  <a:pt x="7320430" y="737450"/>
                  <a:pt x="7327907" y="751192"/>
                </a:cubicBezTo>
                <a:cubicBezTo>
                  <a:pt x="7325561" y="733152"/>
                  <a:pt x="7307586" y="726203"/>
                  <a:pt x="7273986" y="730344"/>
                </a:cubicBezTo>
                <a:cubicBezTo>
                  <a:pt x="7300109" y="712460"/>
                  <a:pt x="7312466" y="698106"/>
                  <a:pt x="7311057" y="687283"/>
                </a:cubicBezTo>
                <a:cubicBezTo>
                  <a:pt x="7309651" y="676457"/>
                  <a:pt x="7305675" y="667783"/>
                  <a:pt x="7299137" y="661257"/>
                </a:cubicBezTo>
                <a:cubicBezTo>
                  <a:pt x="7292599" y="654731"/>
                  <a:pt x="7289093" y="649664"/>
                  <a:pt x="7288622" y="646055"/>
                </a:cubicBezTo>
                <a:lnTo>
                  <a:pt x="7334146" y="667939"/>
                </a:lnTo>
                <a:cubicBezTo>
                  <a:pt x="7356546" y="665179"/>
                  <a:pt x="7366103" y="651170"/>
                  <a:pt x="7362817" y="625912"/>
                </a:cubicBezTo>
                <a:cubicBezTo>
                  <a:pt x="7368885" y="628831"/>
                  <a:pt x="7379156" y="631230"/>
                  <a:pt x="7393624" y="633114"/>
                </a:cubicBezTo>
                <a:cubicBezTo>
                  <a:pt x="7408094" y="634996"/>
                  <a:pt x="7418599" y="639199"/>
                  <a:pt x="7425137" y="645725"/>
                </a:cubicBezTo>
                <a:cubicBezTo>
                  <a:pt x="7429800" y="637819"/>
                  <a:pt x="7431427" y="628453"/>
                  <a:pt x="7430017" y="617629"/>
                </a:cubicBezTo>
                <a:cubicBezTo>
                  <a:pt x="7429430" y="613119"/>
                  <a:pt x="7428393" y="609237"/>
                  <a:pt x="7426902" y="605984"/>
                </a:cubicBezTo>
                <a:lnTo>
                  <a:pt x="7421767" y="599046"/>
                </a:lnTo>
                <a:lnTo>
                  <a:pt x="7439107" y="601387"/>
                </a:lnTo>
                <a:cubicBezTo>
                  <a:pt x="7450309" y="602757"/>
                  <a:pt x="7463844" y="604294"/>
                  <a:pt x="7479713" y="606005"/>
                </a:cubicBezTo>
                <a:cubicBezTo>
                  <a:pt x="7549361" y="747724"/>
                  <a:pt x="7584888" y="823995"/>
                  <a:pt x="7586297" y="834819"/>
                </a:cubicBezTo>
                <a:cubicBezTo>
                  <a:pt x="7590052" y="863684"/>
                  <a:pt x="7583085" y="908534"/>
                  <a:pt x="7565396" y="969369"/>
                </a:cubicBezTo>
                <a:cubicBezTo>
                  <a:pt x="7547707" y="1030205"/>
                  <a:pt x="7528133" y="1065611"/>
                  <a:pt x="7506670" y="1075589"/>
                </a:cubicBezTo>
                <a:cubicBezTo>
                  <a:pt x="7530948" y="1087260"/>
                  <a:pt x="7553113" y="1082694"/>
                  <a:pt x="7573167" y="1061893"/>
                </a:cubicBezTo>
                <a:cubicBezTo>
                  <a:pt x="7555496" y="1144721"/>
                  <a:pt x="7508412" y="1220179"/>
                  <a:pt x="7431924" y="1288262"/>
                </a:cubicBezTo>
                <a:lnTo>
                  <a:pt x="7384996" y="1255554"/>
                </a:lnTo>
                <a:cubicBezTo>
                  <a:pt x="7430734" y="1257249"/>
                  <a:pt x="7465255" y="1238329"/>
                  <a:pt x="7488563" y="1198797"/>
                </a:cubicBezTo>
                <a:cubicBezTo>
                  <a:pt x="7482493" y="1195878"/>
                  <a:pt x="7465458" y="1196145"/>
                  <a:pt x="7437458" y="1199598"/>
                </a:cubicBezTo>
                <a:cubicBezTo>
                  <a:pt x="7415059" y="1202358"/>
                  <a:pt x="7375865" y="1218186"/>
                  <a:pt x="7319882" y="1247083"/>
                </a:cubicBezTo>
                <a:cubicBezTo>
                  <a:pt x="7263899" y="1275979"/>
                  <a:pt x="7236844" y="1297645"/>
                  <a:pt x="7238724" y="1312077"/>
                </a:cubicBezTo>
                <a:cubicBezTo>
                  <a:pt x="7240132" y="1322900"/>
                  <a:pt x="7244105" y="1331575"/>
                  <a:pt x="7250644" y="1338102"/>
                </a:cubicBezTo>
                <a:cubicBezTo>
                  <a:pt x="7257182" y="1344627"/>
                  <a:pt x="7260685" y="1349693"/>
                  <a:pt x="7261155" y="1353303"/>
                </a:cubicBezTo>
                <a:cubicBezTo>
                  <a:pt x="7238286" y="1352456"/>
                  <a:pt x="7205391" y="1362008"/>
                  <a:pt x="7162468" y="1381964"/>
                </a:cubicBezTo>
                <a:cubicBezTo>
                  <a:pt x="7119546" y="1401918"/>
                  <a:pt x="7093893" y="1423410"/>
                  <a:pt x="7085509" y="1446438"/>
                </a:cubicBezTo>
                <a:lnTo>
                  <a:pt x="6952979" y="1462774"/>
                </a:lnTo>
                <a:lnTo>
                  <a:pt x="7174618" y="1487331"/>
                </a:lnTo>
                <a:cubicBezTo>
                  <a:pt x="7241968" y="1490329"/>
                  <a:pt x="7323472" y="1483289"/>
                  <a:pt x="7419129" y="1466210"/>
                </a:cubicBezTo>
                <a:cubicBezTo>
                  <a:pt x="7469456" y="1484909"/>
                  <a:pt x="7491809" y="1494440"/>
                  <a:pt x="7486190" y="1494799"/>
                </a:cubicBezTo>
                <a:cubicBezTo>
                  <a:pt x="7508669" y="1493361"/>
                  <a:pt x="7519928" y="1490814"/>
                  <a:pt x="7519970" y="1487159"/>
                </a:cubicBezTo>
                <a:cubicBezTo>
                  <a:pt x="7520010" y="1483502"/>
                  <a:pt x="7522862" y="1479667"/>
                  <a:pt x="7528523" y="1475652"/>
                </a:cubicBezTo>
                <a:cubicBezTo>
                  <a:pt x="7584718" y="1472057"/>
                  <a:pt x="7671884" y="1461002"/>
                  <a:pt x="7790018" y="1442484"/>
                </a:cubicBezTo>
                <a:cubicBezTo>
                  <a:pt x="7834974" y="1439609"/>
                  <a:pt x="7902470" y="1429812"/>
                  <a:pt x="7992507" y="1413092"/>
                </a:cubicBezTo>
                <a:cubicBezTo>
                  <a:pt x="7998251" y="1401765"/>
                  <a:pt x="8018086" y="1385883"/>
                  <a:pt x="8052009" y="1365448"/>
                </a:cubicBezTo>
                <a:cubicBezTo>
                  <a:pt x="8080066" y="1367306"/>
                  <a:pt x="8122151" y="1370094"/>
                  <a:pt x="8178262" y="1373810"/>
                </a:cubicBezTo>
                <a:cubicBezTo>
                  <a:pt x="8302182" y="1340311"/>
                  <a:pt x="8488083" y="1288234"/>
                  <a:pt x="8735964" y="1217579"/>
                </a:cubicBezTo>
                <a:cubicBezTo>
                  <a:pt x="8966365" y="1202840"/>
                  <a:pt x="9194288" y="1159035"/>
                  <a:pt x="9419732" y="1086162"/>
                </a:cubicBezTo>
                <a:cubicBezTo>
                  <a:pt x="9363080" y="1129971"/>
                  <a:pt x="9312173" y="1162454"/>
                  <a:pt x="9267009" y="1183609"/>
                </a:cubicBezTo>
                <a:cubicBezTo>
                  <a:pt x="9269819" y="1183429"/>
                  <a:pt x="9274017" y="1184529"/>
                  <a:pt x="9279606" y="1186914"/>
                </a:cubicBezTo>
                <a:lnTo>
                  <a:pt x="9295615" y="1195317"/>
                </a:lnTo>
                <a:lnTo>
                  <a:pt x="9302694" y="1193655"/>
                </a:lnTo>
                <a:cubicBezTo>
                  <a:pt x="9315349" y="1191933"/>
                  <a:pt x="9339939" y="1189903"/>
                  <a:pt x="9376466" y="1187567"/>
                </a:cubicBezTo>
                <a:cubicBezTo>
                  <a:pt x="9308574" y="1232096"/>
                  <a:pt x="9265972" y="1275006"/>
                  <a:pt x="9248657" y="1316299"/>
                </a:cubicBezTo>
                <a:cubicBezTo>
                  <a:pt x="9259813" y="1322891"/>
                  <a:pt x="9271009" y="1325829"/>
                  <a:pt x="9282250" y="1325110"/>
                </a:cubicBezTo>
                <a:cubicBezTo>
                  <a:pt x="9287869" y="1324750"/>
                  <a:pt x="9259584" y="1342999"/>
                  <a:pt x="9197396" y="1379856"/>
                </a:cubicBezTo>
                <a:cubicBezTo>
                  <a:pt x="9186074" y="1387887"/>
                  <a:pt x="9152273" y="1397356"/>
                  <a:pt x="9095996" y="1408262"/>
                </a:cubicBezTo>
                <a:cubicBezTo>
                  <a:pt x="9079055" y="1416652"/>
                  <a:pt x="9064860" y="1430346"/>
                  <a:pt x="9053414" y="1449345"/>
                </a:cubicBezTo>
                <a:cubicBezTo>
                  <a:pt x="9053414" y="1449345"/>
                  <a:pt x="9016721" y="1466304"/>
                  <a:pt x="8943335" y="1500225"/>
                </a:cubicBezTo>
                <a:cubicBezTo>
                  <a:pt x="8898171" y="1521380"/>
                  <a:pt x="8861603" y="1527373"/>
                  <a:pt x="8833630" y="1518202"/>
                </a:cubicBezTo>
                <a:cubicBezTo>
                  <a:pt x="8810986" y="1534263"/>
                  <a:pt x="8799642" y="1544122"/>
                  <a:pt x="8799602" y="1547778"/>
                </a:cubicBezTo>
                <a:cubicBezTo>
                  <a:pt x="8872572" y="1550417"/>
                  <a:pt x="8965336" y="1540829"/>
                  <a:pt x="9077892" y="1519017"/>
                </a:cubicBezTo>
                <a:cubicBezTo>
                  <a:pt x="9258007" y="1481922"/>
                  <a:pt x="9350874" y="1463195"/>
                  <a:pt x="9356495" y="1462835"/>
                </a:cubicBezTo>
                <a:lnTo>
                  <a:pt x="9415063" y="1497448"/>
                </a:lnTo>
                <a:cubicBezTo>
                  <a:pt x="9369692" y="1536883"/>
                  <a:pt x="9283683" y="1569784"/>
                  <a:pt x="9157036" y="1596151"/>
                </a:cubicBezTo>
                <a:cubicBezTo>
                  <a:pt x="9030391" y="1622519"/>
                  <a:pt x="8941510" y="1661083"/>
                  <a:pt x="8890393" y="1711845"/>
                </a:cubicBezTo>
                <a:cubicBezTo>
                  <a:pt x="8895972" y="1715141"/>
                  <a:pt x="8907190" y="1716251"/>
                  <a:pt x="8924049" y="1715172"/>
                </a:cubicBezTo>
                <a:cubicBezTo>
                  <a:pt x="8940908" y="1714094"/>
                  <a:pt x="8949317" y="1715382"/>
                  <a:pt x="8949275" y="1719039"/>
                </a:cubicBezTo>
                <a:lnTo>
                  <a:pt x="8974314" y="1739356"/>
                </a:lnTo>
                <a:cubicBezTo>
                  <a:pt x="9087326" y="1677329"/>
                  <a:pt x="9180360" y="1643978"/>
                  <a:pt x="9253413" y="1639305"/>
                </a:cubicBezTo>
                <a:cubicBezTo>
                  <a:pt x="9281344" y="1652131"/>
                  <a:pt x="9309360" y="1657646"/>
                  <a:pt x="9337457" y="1655848"/>
                </a:cubicBezTo>
                <a:cubicBezTo>
                  <a:pt x="9314937" y="1660942"/>
                  <a:pt x="9278224" y="1679730"/>
                  <a:pt x="9227316" y="1712212"/>
                </a:cubicBezTo>
                <a:cubicBezTo>
                  <a:pt x="9277725" y="1723600"/>
                  <a:pt x="9325471" y="1722373"/>
                  <a:pt x="9370552" y="1708529"/>
                </a:cubicBezTo>
                <a:cubicBezTo>
                  <a:pt x="9432491" y="1693608"/>
                  <a:pt x="9469079" y="1685787"/>
                  <a:pt x="9480319" y="1685068"/>
                </a:cubicBezTo>
                <a:cubicBezTo>
                  <a:pt x="9491558" y="1684349"/>
                  <a:pt x="9519531" y="1693520"/>
                  <a:pt x="9564238" y="1712580"/>
                </a:cubicBezTo>
                <a:cubicBezTo>
                  <a:pt x="9608945" y="1731638"/>
                  <a:pt x="9639708" y="1742457"/>
                  <a:pt x="9656525" y="1745035"/>
                </a:cubicBezTo>
                <a:cubicBezTo>
                  <a:pt x="9605783" y="1762893"/>
                  <a:pt x="9523884" y="1804664"/>
                  <a:pt x="9410830" y="1870348"/>
                </a:cubicBezTo>
                <a:cubicBezTo>
                  <a:pt x="9483802" y="1872987"/>
                  <a:pt x="9523200" y="1864986"/>
                  <a:pt x="9529028" y="1846347"/>
                </a:cubicBezTo>
                <a:cubicBezTo>
                  <a:pt x="9500432" y="1892015"/>
                  <a:pt x="9466465" y="1916108"/>
                  <a:pt x="9427130" y="1918624"/>
                </a:cubicBezTo>
                <a:cubicBezTo>
                  <a:pt x="9455226" y="1916826"/>
                  <a:pt x="9415994" y="1910203"/>
                  <a:pt x="9309429" y="1898754"/>
                </a:cubicBezTo>
                <a:cubicBezTo>
                  <a:pt x="9292613" y="1896176"/>
                  <a:pt x="9264495" y="1899802"/>
                  <a:pt x="9225075" y="1909630"/>
                </a:cubicBezTo>
                <a:cubicBezTo>
                  <a:pt x="9247387" y="1922816"/>
                  <a:pt x="9258419" y="1940375"/>
                  <a:pt x="9258169" y="1962311"/>
                </a:cubicBezTo>
                <a:cubicBezTo>
                  <a:pt x="9280648" y="1960873"/>
                  <a:pt x="9318580" y="1958447"/>
                  <a:pt x="9371965" y="1955032"/>
                </a:cubicBezTo>
                <a:cubicBezTo>
                  <a:pt x="9425351" y="1951617"/>
                  <a:pt x="9466092" y="1949011"/>
                  <a:pt x="9494189" y="1947213"/>
                </a:cubicBezTo>
                <a:cubicBezTo>
                  <a:pt x="9505262" y="1961118"/>
                  <a:pt x="9510737" y="1973554"/>
                  <a:pt x="9510613" y="1984521"/>
                </a:cubicBezTo>
                <a:cubicBezTo>
                  <a:pt x="9510197" y="2021081"/>
                  <a:pt x="9395967" y="2066746"/>
                  <a:pt x="9167919" y="2121519"/>
                </a:cubicBezTo>
                <a:cubicBezTo>
                  <a:pt x="8939873" y="2176292"/>
                  <a:pt x="8825557" y="2229270"/>
                  <a:pt x="8824977" y="2280453"/>
                </a:cubicBezTo>
                <a:cubicBezTo>
                  <a:pt x="8824810" y="2295077"/>
                  <a:pt x="8830306" y="2305685"/>
                  <a:pt x="8841462" y="2312278"/>
                </a:cubicBezTo>
                <a:cubicBezTo>
                  <a:pt x="8819068" y="2306403"/>
                  <a:pt x="8802250" y="2303826"/>
                  <a:pt x="8791012" y="2304545"/>
                </a:cubicBezTo>
                <a:cubicBezTo>
                  <a:pt x="8791219" y="2286266"/>
                  <a:pt x="8802748" y="2259956"/>
                  <a:pt x="8825599" y="2225615"/>
                </a:cubicBezTo>
                <a:cubicBezTo>
                  <a:pt x="8820022" y="2222319"/>
                  <a:pt x="8800373" y="2221749"/>
                  <a:pt x="8766657" y="2223906"/>
                </a:cubicBezTo>
                <a:cubicBezTo>
                  <a:pt x="8817233" y="2220670"/>
                  <a:pt x="8718664" y="2247069"/>
                  <a:pt x="8470948" y="2303100"/>
                </a:cubicBezTo>
                <a:cubicBezTo>
                  <a:pt x="8195259" y="2349961"/>
                  <a:pt x="7908559" y="2377433"/>
                  <a:pt x="7610850" y="2385518"/>
                </a:cubicBezTo>
                <a:cubicBezTo>
                  <a:pt x="7498502" y="2389052"/>
                  <a:pt x="7442305" y="2392647"/>
                  <a:pt x="7442265" y="2396302"/>
                </a:cubicBezTo>
                <a:lnTo>
                  <a:pt x="7400428" y="2371580"/>
                </a:lnTo>
                <a:cubicBezTo>
                  <a:pt x="7360926" y="2388720"/>
                  <a:pt x="7321506" y="2398548"/>
                  <a:pt x="7282170" y="2401064"/>
                </a:cubicBezTo>
                <a:cubicBezTo>
                  <a:pt x="7259527" y="2417125"/>
                  <a:pt x="7248121" y="2432467"/>
                  <a:pt x="7247955" y="2447091"/>
                </a:cubicBezTo>
                <a:cubicBezTo>
                  <a:pt x="7253574" y="2446732"/>
                  <a:pt x="7270412" y="2447481"/>
                  <a:pt x="7298468" y="2449340"/>
                </a:cubicBezTo>
                <a:cubicBezTo>
                  <a:pt x="7326524" y="2451198"/>
                  <a:pt x="7340490" y="2457611"/>
                  <a:pt x="7340366" y="2468579"/>
                </a:cubicBezTo>
                <a:cubicBezTo>
                  <a:pt x="7340282" y="2475890"/>
                  <a:pt x="7337441" y="2478812"/>
                  <a:pt x="7331844" y="2477344"/>
                </a:cubicBezTo>
                <a:cubicBezTo>
                  <a:pt x="7326243" y="2475876"/>
                  <a:pt x="7323382" y="2480624"/>
                  <a:pt x="7323259" y="2491592"/>
                </a:cubicBezTo>
                <a:cubicBezTo>
                  <a:pt x="7323176" y="2498904"/>
                  <a:pt x="7328753" y="2502201"/>
                  <a:pt x="7339992" y="2501482"/>
                </a:cubicBezTo>
                <a:cubicBezTo>
                  <a:pt x="7239006" y="2493329"/>
                  <a:pt x="7188700" y="2472801"/>
                  <a:pt x="7189075" y="2439898"/>
                </a:cubicBezTo>
                <a:cubicBezTo>
                  <a:pt x="7189198" y="2428931"/>
                  <a:pt x="7193497" y="2421349"/>
                  <a:pt x="7201968" y="2417153"/>
                </a:cubicBezTo>
                <a:cubicBezTo>
                  <a:pt x="7210437" y="2412958"/>
                  <a:pt x="7214694" y="2409033"/>
                  <a:pt x="7214736" y="2405377"/>
                </a:cubicBezTo>
                <a:cubicBezTo>
                  <a:pt x="7198001" y="2395488"/>
                  <a:pt x="7147468" y="2395068"/>
                  <a:pt x="7063134" y="2404116"/>
                </a:cubicBezTo>
                <a:cubicBezTo>
                  <a:pt x="6995699" y="2408428"/>
                  <a:pt x="6959379" y="2392486"/>
                  <a:pt x="6954176" y="2356287"/>
                </a:cubicBezTo>
                <a:cubicBezTo>
                  <a:pt x="6954217" y="2352631"/>
                  <a:pt x="6962750" y="2342952"/>
                  <a:pt x="6979774" y="2327250"/>
                </a:cubicBezTo>
                <a:cubicBezTo>
                  <a:pt x="7007789" y="2332765"/>
                  <a:pt x="7044087" y="2350535"/>
                  <a:pt x="7088669" y="2380563"/>
                </a:cubicBezTo>
                <a:cubicBezTo>
                  <a:pt x="7099950" y="2376188"/>
                  <a:pt x="7147840" y="2362164"/>
                  <a:pt x="7232341" y="2338493"/>
                </a:cubicBezTo>
                <a:cubicBezTo>
                  <a:pt x="7209946" y="2332619"/>
                  <a:pt x="7190402" y="2322910"/>
                  <a:pt x="7173709" y="2309365"/>
                </a:cubicBezTo>
                <a:cubicBezTo>
                  <a:pt x="7162513" y="2306427"/>
                  <a:pt x="7123196" y="2307116"/>
                  <a:pt x="7055762" y="2311430"/>
                </a:cubicBezTo>
                <a:cubicBezTo>
                  <a:pt x="7089478" y="2309273"/>
                  <a:pt x="7019153" y="2321078"/>
                  <a:pt x="6844782" y="2346845"/>
                </a:cubicBezTo>
                <a:cubicBezTo>
                  <a:pt x="6839203" y="2343549"/>
                  <a:pt x="6830754" y="2345916"/>
                  <a:pt x="6819431" y="2353946"/>
                </a:cubicBezTo>
                <a:cubicBezTo>
                  <a:pt x="6836207" y="2360179"/>
                  <a:pt x="6861328" y="2373186"/>
                  <a:pt x="6894797" y="2392964"/>
                </a:cubicBezTo>
                <a:cubicBezTo>
                  <a:pt x="6816331" y="2379718"/>
                  <a:pt x="6754537" y="2381844"/>
                  <a:pt x="6709415" y="2399342"/>
                </a:cubicBezTo>
                <a:cubicBezTo>
                  <a:pt x="6720530" y="2409592"/>
                  <a:pt x="6751292" y="2420410"/>
                  <a:pt x="6801701" y="2431798"/>
                </a:cubicBezTo>
                <a:cubicBezTo>
                  <a:pt x="6748419" y="2426074"/>
                  <a:pt x="6702137" y="2422185"/>
                  <a:pt x="6662852" y="2420132"/>
                </a:cubicBezTo>
                <a:lnTo>
                  <a:pt x="6627984" y="2419025"/>
                </a:lnTo>
                <a:lnTo>
                  <a:pt x="6667394" y="2391072"/>
                </a:lnTo>
                <a:cubicBezTo>
                  <a:pt x="6639420" y="2381901"/>
                  <a:pt x="6569258" y="2379082"/>
                  <a:pt x="6456910" y="2382616"/>
                </a:cubicBezTo>
                <a:cubicBezTo>
                  <a:pt x="6451414" y="2372008"/>
                  <a:pt x="6437531" y="2358284"/>
                  <a:pt x="6415261" y="2341442"/>
                </a:cubicBezTo>
                <a:cubicBezTo>
                  <a:pt x="6319813" y="2340241"/>
                  <a:pt x="6173829" y="2338620"/>
                  <a:pt x="5977312" y="2336578"/>
                </a:cubicBezTo>
                <a:cubicBezTo>
                  <a:pt x="5730137" y="2345083"/>
                  <a:pt x="5441084" y="2332520"/>
                  <a:pt x="5110154" y="2298891"/>
                </a:cubicBezTo>
                <a:cubicBezTo>
                  <a:pt x="4835337" y="2268979"/>
                  <a:pt x="4560520" y="2239066"/>
                  <a:pt x="4285702" y="2209155"/>
                </a:cubicBezTo>
                <a:cubicBezTo>
                  <a:pt x="4274381" y="2217185"/>
                  <a:pt x="4275590" y="2234461"/>
                  <a:pt x="4289326" y="2260982"/>
                </a:cubicBezTo>
                <a:cubicBezTo>
                  <a:pt x="4303064" y="2287502"/>
                  <a:pt x="4315511" y="2304058"/>
                  <a:pt x="4326667" y="2310651"/>
                </a:cubicBezTo>
                <a:cubicBezTo>
                  <a:pt x="4305530" y="2317483"/>
                  <a:pt x="4282700" y="2334699"/>
                  <a:pt x="4258169" y="2362296"/>
                </a:cubicBezTo>
                <a:lnTo>
                  <a:pt x="4235183" y="2390745"/>
                </a:lnTo>
                <a:lnTo>
                  <a:pt x="4231013" y="2389378"/>
                </a:lnTo>
                <a:cubicBezTo>
                  <a:pt x="4221211" y="2387266"/>
                  <a:pt x="4202290" y="2384365"/>
                  <a:pt x="4174255" y="2380679"/>
                </a:cubicBezTo>
                <a:cubicBezTo>
                  <a:pt x="4157355" y="2385413"/>
                  <a:pt x="4137769" y="2379360"/>
                  <a:pt x="4115499" y="2362517"/>
                </a:cubicBezTo>
                <a:cubicBezTo>
                  <a:pt x="4104093" y="2377861"/>
                  <a:pt x="4092709" y="2391375"/>
                  <a:pt x="4081346" y="2403062"/>
                </a:cubicBezTo>
                <a:cubicBezTo>
                  <a:pt x="4058619" y="2426434"/>
                  <a:pt x="4052750" y="2448729"/>
                  <a:pt x="4063741" y="2469946"/>
                </a:cubicBezTo>
                <a:lnTo>
                  <a:pt x="4021096" y="2516512"/>
                </a:lnTo>
                <a:cubicBezTo>
                  <a:pt x="4009857" y="2517231"/>
                  <a:pt x="3998618" y="2517951"/>
                  <a:pt x="3987379" y="2518670"/>
                </a:cubicBezTo>
                <a:lnTo>
                  <a:pt x="3986445" y="2600926"/>
                </a:lnTo>
                <a:cubicBezTo>
                  <a:pt x="3980826" y="2601286"/>
                  <a:pt x="3966860" y="2594873"/>
                  <a:pt x="3944548" y="2581688"/>
                </a:cubicBezTo>
                <a:cubicBezTo>
                  <a:pt x="3922111" y="2579469"/>
                  <a:pt x="3899487" y="2593703"/>
                  <a:pt x="3876678" y="2624388"/>
                </a:cubicBezTo>
                <a:cubicBezTo>
                  <a:pt x="3915725" y="2647462"/>
                  <a:pt x="3935247" y="2659000"/>
                  <a:pt x="3935247" y="2659000"/>
                </a:cubicBezTo>
                <a:cubicBezTo>
                  <a:pt x="3935165" y="2666311"/>
                  <a:pt x="3929441" y="2675811"/>
                  <a:pt x="3918078" y="2687497"/>
                </a:cubicBezTo>
                <a:cubicBezTo>
                  <a:pt x="3940389" y="2700683"/>
                  <a:pt x="3971214" y="2706018"/>
                  <a:pt x="4010550" y="2703501"/>
                </a:cubicBezTo>
                <a:cubicBezTo>
                  <a:pt x="3965470" y="2717345"/>
                  <a:pt x="3931794" y="2715846"/>
                  <a:pt x="3909524" y="2699004"/>
                </a:cubicBezTo>
                <a:cubicBezTo>
                  <a:pt x="3898243" y="2703379"/>
                  <a:pt x="3892561" y="2709222"/>
                  <a:pt x="3892478" y="2716534"/>
                </a:cubicBezTo>
                <a:cubicBezTo>
                  <a:pt x="3829138" y="2669441"/>
                  <a:pt x="3776235" y="2649650"/>
                  <a:pt x="3733771" y="2657162"/>
                </a:cubicBezTo>
                <a:lnTo>
                  <a:pt x="3732232" y="2657590"/>
                </a:lnTo>
                <a:lnTo>
                  <a:pt x="3745823" y="2650568"/>
                </a:lnTo>
                <a:cubicBezTo>
                  <a:pt x="3757133" y="2643452"/>
                  <a:pt x="3769886" y="2633046"/>
                  <a:pt x="3784080" y="2619352"/>
                </a:cubicBezTo>
                <a:cubicBezTo>
                  <a:pt x="3700742" y="2540658"/>
                  <a:pt x="3659052" y="2503140"/>
                  <a:pt x="3659010" y="2506795"/>
                </a:cubicBezTo>
                <a:cubicBezTo>
                  <a:pt x="3659716" y="2444645"/>
                  <a:pt x="3671495" y="2396400"/>
                  <a:pt x="3694346" y="2362059"/>
                </a:cubicBezTo>
                <a:cubicBezTo>
                  <a:pt x="3655342" y="2335329"/>
                  <a:pt x="3616170" y="2323221"/>
                  <a:pt x="3576835" y="2325737"/>
                </a:cubicBezTo>
                <a:cubicBezTo>
                  <a:pt x="3565595" y="2326457"/>
                  <a:pt x="3531671" y="2346892"/>
                  <a:pt x="3475060" y="2387047"/>
                </a:cubicBezTo>
                <a:cubicBezTo>
                  <a:pt x="3502908" y="2407184"/>
                  <a:pt x="3544723" y="2433735"/>
                  <a:pt x="3600503" y="2466699"/>
                </a:cubicBezTo>
                <a:cubicBezTo>
                  <a:pt x="3572239" y="2483120"/>
                  <a:pt x="3558046" y="2496814"/>
                  <a:pt x="3557921" y="2507782"/>
                </a:cubicBezTo>
                <a:cubicBezTo>
                  <a:pt x="3473795" y="2498550"/>
                  <a:pt x="3414997" y="2484046"/>
                  <a:pt x="3381530" y="2464267"/>
                </a:cubicBezTo>
                <a:cubicBezTo>
                  <a:pt x="3375951" y="2460971"/>
                  <a:pt x="3367584" y="2456026"/>
                  <a:pt x="3356428" y="2449433"/>
                </a:cubicBezTo>
                <a:cubicBezTo>
                  <a:pt x="3333825" y="2461839"/>
                  <a:pt x="3316904" y="2468401"/>
                  <a:pt x="3305665" y="2469120"/>
                </a:cubicBezTo>
                <a:cubicBezTo>
                  <a:pt x="3316987" y="2461089"/>
                  <a:pt x="3342463" y="2443020"/>
                  <a:pt x="3382090" y="2414913"/>
                </a:cubicBezTo>
                <a:cubicBezTo>
                  <a:pt x="3354366" y="2383807"/>
                  <a:pt x="3340730" y="2348147"/>
                  <a:pt x="3341187" y="2307932"/>
                </a:cubicBezTo>
                <a:lnTo>
                  <a:pt x="3341499" y="2280514"/>
                </a:lnTo>
                <a:cubicBezTo>
                  <a:pt x="3313526" y="2271343"/>
                  <a:pt x="3285532" y="2264001"/>
                  <a:pt x="3257517" y="2258487"/>
                </a:cubicBezTo>
                <a:cubicBezTo>
                  <a:pt x="3212685" y="2250394"/>
                  <a:pt x="3190187" y="2253660"/>
                  <a:pt x="3190020" y="2268284"/>
                </a:cubicBezTo>
                <a:cubicBezTo>
                  <a:pt x="3184401" y="2268643"/>
                  <a:pt x="3164805" y="2263504"/>
                  <a:pt x="3131234" y="2252865"/>
                </a:cubicBezTo>
                <a:cubicBezTo>
                  <a:pt x="3097662" y="2242227"/>
                  <a:pt x="3069637" y="2237626"/>
                  <a:pt x="3047159" y="2239064"/>
                </a:cubicBezTo>
                <a:cubicBezTo>
                  <a:pt x="3019061" y="2240861"/>
                  <a:pt x="2999351" y="2245775"/>
                  <a:pt x="2988029" y="2253806"/>
                </a:cubicBezTo>
                <a:cubicBezTo>
                  <a:pt x="2987988" y="2257462"/>
                  <a:pt x="2997759" y="2262316"/>
                  <a:pt x="3017345" y="2268370"/>
                </a:cubicBezTo>
                <a:cubicBezTo>
                  <a:pt x="3036931" y="2274423"/>
                  <a:pt x="3052342" y="2277091"/>
                  <a:pt x="3063581" y="2276372"/>
                </a:cubicBezTo>
                <a:cubicBezTo>
                  <a:pt x="3040938" y="2292434"/>
                  <a:pt x="3023996" y="2300824"/>
                  <a:pt x="3012757" y="2301543"/>
                </a:cubicBezTo>
                <a:cubicBezTo>
                  <a:pt x="2973420" y="2304059"/>
                  <a:pt x="2928692" y="2286828"/>
                  <a:pt x="2878573" y="2249848"/>
                </a:cubicBezTo>
                <a:cubicBezTo>
                  <a:pt x="2884235" y="2245833"/>
                  <a:pt x="2898262" y="2246762"/>
                  <a:pt x="2920657" y="2252636"/>
                </a:cubicBezTo>
                <a:cubicBezTo>
                  <a:pt x="2943094" y="2254854"/>
                  <a:pt x="2959952" y="2253775"/>
                  <a:pt x="2971233" y="2249401"/>
                </a:cubicBezTo>
                <a:cubicBezTo>
                  <a:pt x="2954623" y="2228544"/>
                  <a:pt x="2915618" y="2201813"/>
                  <a:pt x="2854219" y="2169209"/>
                </a:cubicBezTo>
                <a:lnTo>
                  <a:pt x="2845354" y="2208134"/>
                </a:lnTo>
                <a:lnTo>
                  <a:pt x="2820066" y="2209752"/>
                </a:lnTo>
                <a:cubicBezTo>
                  <a:pt x="2780771" y="2208612"/>
                  <a:pt x="2755505" y="2208402"/>
                  <a:pt x="2744265" y="2209121"/>
                </a:cubicBezTo>
                <a:cubicBezTo>
                  <a:pt x="2704929" y="2211638"/>
                  <a:pt x="2670942" y="2237557"/>
                  <a:pt x="2642305" y="2286881"/>
                </a:cubicBezTo>
                <a:cubicBezTo>
                  <a:pt x="2631232" y="2272977"/>
                  <a:pt x="2611813" y="2252299"/>
                  <a:pt x="2584046" y="2224850"/>
                </a:cubicBezTo>
                <a:cubicBezTo>
                  <a:pt x="2612144" y="2223053"/>
                  <a:pt x="2637516" y="2214123"/>
                  <a:pt x="2660160" y="2198061"/>
                </a:cubicBezTo>
                <a:cubicBezTo>
                  <a:pt x="2598552" y="2183737"/>
                  <a:pt x="2568018" y="2152811"/>
                  <a:pt x="2568558" y="2105285"/>
                </a:cubicBezTo>
                <a:cubicBezTo>
                  <a:pt x="2568640" y="2097973"/>
                  <a:pt x="2585686" y="2080443"/>
                  <a:pt x="2619693" y="2052695"/>
                </a:cubicBezTo>
                <a:cubicBezTo>
                  <a:pt x="2597341" y="2043164"/>
                  <a:pt x="2561052" y="2024480"/>
                  <a:pt x="2510829" y="1996641"/>
                </a:cubicBezTo>
                <a:cubicBezTo>
                  <a:pt x="2460606" y="1968801"/>
                  <a:pt x="2435702" y="1936602"/>
                  <a:pt x="2436117" y="1900042"/>
                </a:cubicBezTo>
                <a:cubicBezTo>
                  <a:pt x="2436242" y="1889075"/>
                  <a:pt x="2439114" y="1883412"/>
                  <a:pt x="2444734" y="1883052"/>
                </a:cubicBezTo>
                <a:cubicBezTo>
                  <a:pt x="2450353" y="1882692"/>
                  <a:pt x="2453225" y="1877028"/>
                  <a:pt x="2453350" y="1866061"/>
                </a:cubicBezTo>
                <a:cubicBezTo>
                  <a:pt x="2453515" y="1851438"/>
                  <a:pt x="2425604" y="1836784"/>
                  <a:pt x="2369616" y="1822099"/>
                </a:cubicBezTo>
                <a:cubicBezTo>
                  <a:pt x="2369658" y="1818443"/>
                  <a:pt x="2372551" y="1810951"/>
                  <a:pt x="2378295" y="1799625"/>
                </a:cubicBezTo>
                <a:cubicBezTo>
                  <a:pt x="2384039" y="1788298"/>
                  <a:pt x="2386973" y="1777150"/>
                  <a:pt x="2387098" y="1766183"/>
                </a:cubicBezTo>
                <a:cubicBezTo>
                  <a:pt x="2387014" y="1773494"/>
                  <a:pt x="2367699" y="1743677"/>
                  <a:pt x="2329151" y="1676732"/>
                </a:cubicBezTo>
                <a:cubicBezTo>
                  <a:pt x="2312293" y="1677811"/>
                  <a:pt x="2303718" y="1691145"/>
                  <a:pt x="2303427" y="1716736"/>
                </a:cubicBezTo>
                <a:cubicBezTo>
                  <a:pt x="2292271" y="1710143"/>
                  <a:pt x="2264173" y="1711941"/>
                  <a:pt x="2219134" y="1722129"/>
                </a:cubicBezTo>
                <a:cubicBezTo>
                  <a:pt x="2174137" y="1728660"/>
                  <a:pt x="2143105" y="1741605"/>
                  <a:pt x="2126039" y="1760962"/>
                </a:cubicBezTo>
                <a:cubicBezTo>
                  <a:pt x="2148351" y="1774148"/>
                  <a:pt x="2159507" y="1780741"/>
                  <a:pt x="2159507" y="1780741"/>
                </a:cubicBezTo>
                <a:cubicBezTo>
                  <a:pt x="2159424" y="1788053"/>
                  <a:pt x="2153701" y="1797551"/>
                  <a:pt x="2142337" y="1809238"/>
                </a:cubicBezTo>
                <a:cubicBezTo>
                  <a:pt x="2147914" y="1812535"/>
                  <a:pt x="2159101" y="1816386"/>
                  <a:pt x="2175899" y="1820792"/>
                </a:cubicBezTo>
                <a:cubicBezTo>
                  <a:pt x="2192694" y="1825196"/>
                  <a:pt x="2203882" y="1829048"/>
                  <a:pt x="2209461" y="1832344"/>
                </a:cubicBezTo>
                <a:cubicBezTo>
                  <a:pt x="2243426" y="1808251"/>
                  <a:pt x="2274459" y="1795307"/>
                  <a:pt x="2302555" y="1793509"/>
                </a:cubicBezTo>
                <a:cubicBezTo>
                  <a:pt x="2274292" y="1809930"/>
                  <a:pt x="2240327" y="1834023"/>
                  <a:pt x="2200657" y="1865786"/>
                </a:cubicBezTo>
                <a:cubicBezTo>
                  <a:pt x="2234250" y="1874596"/>
                  <a:pt x="2273297" y="1897672"/>
                  <a:pt x="2317796" y="1935011"/>
                </a:cubicBezTo>
                <a:cubicBezTo>
                  <a:pt x="2346267" y="1900310"/>
                  <a:pt x="2357775" y="1875828"/>
                  <a:pt x="2352321" y="1861564"/>
                </a:cubicBezTo>
                <a:cubicBezTo>
                  <a:pt x="2352114" y="1879844"/>
                  <a:pt x="2368869" y="1887905"/>
                  <a:pt x="2402587" y="1885748"/>
                </a:cubicBezTo>
                <a:cubicBezTo>
                  <a:pt x="2374323" y="1902169"/>
                  <a:pt x="2360128" y="1915863"/>
                  <a:pt x="2360005" y="1926830"/>
                </a:cubicBezTo>
                <a:cubicBezTo>
                  <a:pt x="2359881" y="1937798"/>
                  <a:pt x="2362585" y="1946758"/>
                  <a:pt x="2368122" y="1953711"/>
                </a:cubicBezTo>
                <a:cubicBezTo>
                  <a:pt x="2373659" y="1960663"/>
                  <a:pt x="2376406" y="1965967"/>
                  <a:pt x="2376366" y="1969623"/>
                </a:cubicBezTo>
                <a:lnTo>
                  <a:pt x="2334529" y="1944900"/>
                </a:lnTo>
                <a:cubicBezTo>
                  <a:pt x="2312052" y="1946338"/>
                  <a:pt x="2300667" y="1959852"/>
                  <a:pt x="2300376" y="1985443"/>
                </a:cubicBezTo>
                <a:cubicBezTo>
                  <a:pt x="2294799" y="1982147"/>
                  <a:pt x="2285006" y="1979120"/>
                  <a:pt x="2270998" y="1976363"/>
                </a:cubicBezTo>
                <a:cubicBezTo>
                  <a:pt x="2256992" y="1973606"/>
                  <a:pt x="2247219" y="1968751"/>
                  <a:pt x="2241684" y="1961799"/>
                </a:cubicBezTo>
                <a:cubicBezTo>
                  <a:pt x="2235980" y="1969471"/>
                  <a:pt x="2233068" y="1978789"/>
                  <a:pt x="2232943" y="1989757"/>
                </a:cubicBezTo>
                <a:cubicBezTo>
                  <a:pt x="2232891" y="1994327"/>
                  <a:pt x="2233372" y="1998292"/>
                  <a:pt x="2234387" y="2001651"/>
                </a:cubicBezTo>
                <a:lnTo>
                  <a:pt x="2238480" y="2008936"/>
                </a:lnTo>
                <a:lnTo>
                  <a:pt x="2221707" y="2005546"/>
                </a:lnTo>
                <a:cubicBezTo>
                  <a:pt x="2210851" y="2003499"/>
                  <a:pt x="2197718" y="2001143"/>
                  <a:pt x="2182305" y="1998476"/>
                </a:cubicBezTo>
                <a:cubicBezTo>
                  <a:pt x="2133431" y="1851820"/>
                  <a:pt x="2109056" y="1773008"/>
                  <a:pt x="2109179" y="1762041"/>
                </a:cubicBezTo>
                <a:cubicBezTo>
                  <a:pt x="2109511" y="1732794"/>
                  <a:pt x="2122654" y="1688115"/>
                  <a:pt x="2148605" y="1628003"/>
                </a:cubicBezTo>
                <a:cubicBezTo>
                  <a:pt x="2174557" y="1567892"/>
                  <a:pt x="2198813" y="1533460"/>
                  <a:pt x="2221375" y="1524711"/>
                </a:cubicBezTo>
                <a:cubicBezTo>
                  <a:pt x="2199063" y="1511525"/>
                  <a:pt x="2176564" y="1514791"/>
                  <a:pt x="2153879" y="1534509"/>
                </a:cubicBezTo>
                <a:lnTo>
                  <a:pt x="2217432" y="1419749"/>
                </a:lnTo>
                <a:lnTo>
                  <a:pt x="2217206" y="1419641"/>
                </a:lnTo>
                <a:cubicBezTo>
                  <a:pt x="2194807" y="1422402"/>
                  <a:pt x="2183843" y="1425586"/>
                  <a:pt x="2184311" y="1429195"/>
                </a:cubicBezTo>
                <a:cubicBezTo>
                  <a:pt x="2184782" y="1432803"/>
                  <a:pt x="2182451" y="1436756"/>
                  <a:pt x="2177319" y="1441056"/>
                </a:cubicBezTo>
                <a:cubicBezTo>
                  <a:pt x="2121320" y="1447958"/>
                  <a:pt x="2035222" y="1464070"/>
                  <a:pt x="1919032" y="1489389"/>
                </a:cubicBezTo>
                <a:cubicBezTo>
                  <a:pt x="1874230" y="1494911"/>
                  <a:pt x="1807734" y="1508607"/>
                  <a:pt x="1719541" y="1530475"/>
                </a:cubicBezTo>
                <a:cubicBezTo>
                  <a:pt x="1715350" y="1541990"/>
                  <a:pt x="1697628" y="1558838"/>
                  <a:pt x="1666375" y="1581019"/>
                </a:cubicBezTo>
                <a:cubicBezTo>
                  <a:pt x="1637905" y="1580863"/>
                  <a:pt x="1595201" y="1580628"/>
                  <a:pt x="1538262" y="1580314"/>
                </a:cubicBezTo>
                <a:cubicBezTo>
                  <a:pt x="1418347" y="1620756"/>
                  <a:pt x="1238709" y="1683225"/>
                  <a:pt x="999350" y="1767719"/>
                </a:cubicBezTo>
                <a:cubicBezTo>
                  <a:pt x="769748" y="1796019"/>
                  <a:pt x="546704" y="1852840"/>
                  <a:pt x="330213" y="1938179"/>
                </a:cubicBezTo>
                <a:cubicBezTo>
                  <a:pt x="381051" y="1891588"/>
                  <a:pt x="427693" y="1856512"/>
                  <a:pt x="470147" y="1832948"/>
                </a:cubicBezTo>
                <a:cubicBezTo>
                  <a:pt x="467347" y="1833294"/>
                  <a:pt x="462971" y="1832460"/>
                  <a:pt x="457018" y="1830443"/>
                </a:cubicBezTo>
                <a:lnTo>
                  <a:pt x="439748" y="1823111"/>
                </a:lnTo>
                <a:lnTo>
                  <a:pt x="432861" y="1825173"/>
                </a:lnTo>
                <a:cubicBezTo>
                  <a:pt x="420380" y="1827627"/>
                  <a:pt x="395938" y="1831098"/>
                  <a:pt x="359539" y="1835585"/>
                </a:cubicBezTo>
                <a:cubicBezTo>
                  <a:pt x="421573" y="1787613"/>
                  <a:pt x="458411" y="1742746"/>
                  <a:pt x="470048" y="1700987"/>
                </a:cubicBezTo>
                <a:cubicBezTo>
                  <a:pt x="457909" y="1695151"/>
                  <a:pt x="446238" y="1692924"/>
                  <a:pt x="435037" y="1694305"/>
                </a:cubicBezTo>
                <a:cubicBezTo>
                  <a:pt x="429438" y="1694995"/>
                  <a:pt x="455325" y="1675308"/>
                  <a:pt x="512702" y="1635242"/>
                </a:cubicBezTo>
                <a:cubicBezTo>
                  <a:pt x="522962" y="1626645"/>
                  <a:pt x="555623" y="1615287"/>
                  <a:pt x="610687" y="1601167"/>
                </a:cubicBezTo>
                <a:cubicBezTo>
                  <a:pt x="626546" y="1591881"/>
                  <a:pt x="638904" y="1577528"/>
                  <a:pt x="647758" y="1558106"/>
                </a:cubicBezTo>
                <a:cubicBezTo>
                  <a:pt x="647758" y="1558106"/>
                  <a:pt x="682280" y="1539188"/>
                  <a:pt x="751324" y="1501350"/>
                </a:cubicBezTo>
                <a:cubicBezTo>
                  <a:pt x="793778" y="1477786"/>
                  <a:pt x="829708" y="1469691"/>
                  <a:pt x="859117" y="1477065"/>
                </a:cubicBezTo>
                <a:cubicBezTo>
                  <a:pt x="879639" y="1459871"/>
                  <a:pt x="889665" y="1449472"/>
                  <a:pt x="889195" y="1445862"/>
                </a:cubicBezTo>
                <a:cubicBezTo>
                  <a:pt x="815456" y="1447619"/>
                  <a:pt x="723524" y="1462617"/>
                  <a:pt x="613402" y="1490855"/>
                </a:cubicBezTo>
                <a:cubicBezTo>
                  <a:pt x="437488" y="1538201"/>
                  <a:pt x="346730" y="1562218"/>
                  <a:pt x="341132" y="1562909"/>
                </a:cubicBezTo>
                <a:lnTo>
                  <a:pt x="277400" y="1532272"/>
                </a:lnTo>
                <a:cubicBezTo>
                  <a:pt x="317506" y="1490668"/>
                  <a:pt x="399385" y="1453082"/>
                  <a:pt x="523039" y="1419510"/>
                </a:cubicBezTo>
                <a:cubicBezTo>
                  <a:pt x="646693" y="1385939"/>
                  <a:pt x="730669" y="1342593"/>
                  <a:pt x="774966" y="1289476"/>
                </a:cubicBezTo>
                <a:cubicBezTo>
                  <a:pt x="768897" y="1286559"/>
                  <a:pt x="757462" y="1286135"/>
                  <a:pt x="740662" y="1288206"/>
                </a:cubicBezTo>
                <a:cubicBezTo>
                  <a:pt x="723862" y="1290277"/>
                  <a:pt x="715226" y="1289507"/>
                  <a:pt x="714758" y="1285901"/>
                </a:cubicBezTo>
                <a:lnTo>
                  <a:pt x="686740" y="1267358"/>
                </a:lnTo>
                <a:cubicBezTo>
                  <a:pt x="581784" y="1335284"/>
                  <a:pt x="492901" y="1373735"/>
                  <a:pt x="420101" y="1382708"/>
                </a:cubicBezTo>
                <a:cubicBezTo>
                  <a:pt x="390224" y="1371727"/>
                  <a:pt x="361285" y="1367963"/>
                  <a:pt x="333285" y="1371413"/>
                </a:cubicBezTo>
                <a:cubicBezTo>
                  <a:pt x="355215" y="1365044"/>
                  <a:pt x="389504" y="1344321"/>
                  <a:pt x="436148" y="1309244"/>
                </a:cubicBezTo>
                <a:cubicBezTo>
                  <a:pt x="383869" y="1301024"/>
                  <a:pt x="336034" y="1305089"/>
                  <a:pt x="292644" y="1321434"/>
                </a:cubicBezTo>
                <a:cubicBezTo>
                  <a:pt x="232452" y="1339852"/>
                  <a:pt x="196755" y="1349750"/>
                  <a:pt x="185556" y="1351132"/>
                </a:cubicBezTo>
                <a:cubicBezTo>
                  <a:pt x="174355" y="1352511"/>
                  <a:pt x="144947" y="1345139"/>
                  <a:pt x="97330" y="1329012"/>
                </a:cubicBezTo>
                <a:cubicBezTo>
                  <a:pt x="49713" y="1312885"/>
                  <a:pt x="17269" y="1304054"/>
                  <a:pt x="0" y="1302518"/>
                </a:cubicBezTo>
                <a:cubicBezTo>
                  <a:pt x="48522" y="1281872"/>
                  <a:pt x="125028" y="1235783"/>
                  <a:pt x="229519" y="1164249"/>
                </a:cubicBezTo>
                <a:cubicBezTo>
                  <a:pt x="155779" y="1166006"/>
                  <a:pt x="117283" y="1176249"/>
                  <a:pt x="114028" y="1194979"/>
                </a:cubicBezTo>
                <a:cubicBezTo>
                  <a:pt x="136395" y="1148231"/>
                  <a:pt x="167180" y="1122442"/>
                  <a:pt x="206382" y="1117610"/>
                </a:cubicBezTo>
                <a:cubicBezTo>
                  <a:pt x="178379" y="1121060"/>
                  <a:pt x="218754" y="1125249"/>
                  <a:pt x="327501" y="1130174"/>
                </a:cubicBezTo>
                <a:cubicBezTo>
                  <a:pt x="344772" y="1131712"/>
                  <a:pt x="372538" y="1126456"/>
                  <a:pt x="410799" y="1114408"/>
                </a:cubicBezTo>
                <a:cubicBezTo>
                  <a:pt x="386521" y="1102736"/>
                  <a:pt x="372974" y="1086078"/>
                  <a:pt x="370155" y="1064429"/>
                </a:cubicBezTo>
                <a:cubicBezTo>
                  <a:pt x="347755" y="1067190"/>
                  <a:pt x="309955" y="1071850"/>
                  <a:pt x="256754" y="1078408"/>
                </a:cubicBezTo>
                <a:cubicBezTo>
                  <a:pt x="203555" y="1084965"/>
                  <a:pt x="162954" y="1089969"/>
                  <a:pt x="134955" y="1093421"/>
                </a:cubicBezTo>
                <a:cubicBezTo>
                  <a:pt x="121878" y="1080368"/>
                  <a:pt x="114634" y="1068432"/>
                  <a:pt x="113226" y="1057607"/>
                </a:cubicBezTo>
                <a:cubicBezTo>
                  <a:pt x="108532" y="1021525"/>
                  <a:pt x="217004" y="969664"/>
                  <a:pt x="438639" y="902018"/>
                </a:cubicBezTo>
                <a:cubicBezTo>
                  <a:pt x="660278" y="834374"/>
                  <a:pt x="767810" y="775293"/>
                  <a:pt x="761237" y="724780"/>
                </a:cubicBezTo>
                <a:cubicBezTo>
                  <a:pt x="759360" y="710349"/>
                  <a:pt x="752352" y="700215"/>
                  <a:pt x="740214" y="694379"/>
                </a:cubicBezTo>
                <a:cubicBezTo>
                  <a:pt x="763553" y="698833"/>
                  <a:pt x="780822" y="700371"/>
                  <a:pt x="792021" y="698990"/>
                </a:cubicBezTo>
                <a:cubicBezTo>
                  <a:pt x="794369" y="717031"/>
                  <a:pt x="786457" y="743668"/>
                  <a:pt x="768280" y="778902"/>
                </a:cubicBezTo>
                <a:cubicBezTo>
                  <a:pt x="774351" y="781819"/>
                  <a:pt x="794184" y="781208"/>
                  <a:pt x="827784" y="777067"/>
                </a:cubicBezTo>
                <a:cubicBezTo>
                  <a:pt x="777384" y="783279"/>
                  <a:pt x="872803" y="751354"/>
                  <a:pt x="1114041" y="681293"/>
                </a:cubicBezTo>
                <a:cubicBezTo>
                  <a:pt x="1384686" y="618606"/>
                  <a:pt x="1669116" y="574381"/>
                  <a:pt x="1967325" y="548622"/>
                </a:cubicBezTo>
                <a:cubicBezTo>
                  <a:pt x="2079796" y="538424"/>
                  <a:pt x="2135793" y="531521"/>
                  <a:pt x="2135326" y="527914"/>
                </a:cubicBezTo>
                <a:lnTo>
                  <a:pt x="2180846" y="549796"/>
                </a:lnTo>
                <a:cubicBezTo>
                  <a:pt x="2218169" y="530532"/>
                  <a:pt x="2256431" y="518484"/>
                  <a:pt x="2295630" y="513652"/>
                </a:cubicBezTo>
                <a:cubicBezTo>
                  <a:pt x="2316155" y="496459"/>
                  <a:pt x="2325474" y="480646"/>
                  <a:pt x="2323597" y="466213"/>
                </a:cubicBezTo>
                <a:cubicBezTo>
                  <a:pt x="2317997" y="466904"/>
                  <a:pt x="2300962" y="467171"/>
                  <a:pt x="2272493" y="467014"/>
                </a:cubicBezTo>
                <a:cubicBezTo>
                  <a:pt x="2244025" y="466858"/>
                  <a:pt x="2229083" y="461367"/>
                  <a:pt x="2227676" y="450542"/>
                </a:cubicBezTo>
                <a:cubicBezTo>
                  <a:pt x="2226738" y="443326"/>
                  <a:pt x="2229186" y="440275"/>
                  <a:pt x="2235021" y="441390"/>
                </a:cubicBezTo>
                <a:cubicBezTo>
                  <a:pt x="2240853" y="442504"/>
                  <a:pt x="2243069" y="437647"/>
                  <a:pt x="2241660" y="426824"/>
                </a:cubicBezTo>
                <a:cubicBezTo>
                  <a:pt x="2240721" y="419608"/>
                  <a:pt x="2234651" y="416689"/>
                  <a:pt x="2223452" y="418070"/>
                </a:cubicBezTo>
                <a:cubicBezTo>
                  <a:pt x="2326130" y="420077"/>
                  <a:pt x="2379580" y="437317"/>
                  <a:pt x="2383806" y="469791"/>
                </a:cubicBezTo>
                <a:cubicBezTo>
                  <a:pt x="2385215" y="480614"/>
                  <a:pt x="2381953" y="488347"/>
                  <a:pt x="2374023" y="492992"/>
                </a:cubicBezTo>
                <a:cubicBezTo>
                  <a:pt x="2366092" y="497636"/>
                  <a:pt x="2362360" y="501761"/>
                  <a:pt x="2362831" y="505369"/>
                </a:cubicBezTo>
                <a:cubicBezTo>
                  <a:pt x="2381039" y="514122"/>
                  <a:pt x="2431908" y="511518"/>
                  <a:pt x="2515440" y="497556"/>
                </a:cubicBezTo>
                <a:cubicBezTo>
                  <a:pt x="2582641" y="489273"/>
                  <a:pt x="2621389" y="502826"/>
                  <a:pt x="2631684" y="538216"/>
                </a:cubicBezTo>
                <a:cubicBezTo>
                  <a:pt x="2632153" y="541825"/>
                  <a:pt x="2624926" y="551881"/>
                  <a:pt x="2610004" y="568382"/>
                </a:cubicBezTo>
                <a:cubicBezTo>
                  <a:pt x="2581062" y="564619"/>
                  <a:pt x="2542082" y="549261"/>
                  <a:pt x="2493056" y="522311"/>
                </a:cubicBezTo>
                <a:cubicBezTo>
                  <a:pt x="2482326" y="527299"/>
                  <a:pt x="2436133" y="543991"/>
                  <a:pt x="2354481" y="572385"/>
                </a:cubicBezTo>
                <a:cubicBezTo>
                  <a:pt x="2377821" y="576840"/>
                  <a:pt x="2398828" y="585248"/>
                  <a:pt x="2417506" y="597610"/>
                </a:cubicBezTo>
                <a:cubicBezTo>
                  <a:pt x="2429175" y="599837"/>
                  <a:pt x="2468609" y="596810"/>
                  <a:pt x="2535810" y="588527"/>
                </a:cubicBezTo>
                <a:cubicBezTo>
                  <a:pt x="2502210" y="592669"/>
                  <a:pt x="2571273" y="576823"/>
                  <a:pt x="2742996" y="540992"/>
                </a:cubicBezTo>
                <a:cubicBezTo>
                  <a:pt x="2749064" y="543910"/>
                  <a:pt x="2757231" y="541071"/>
                  <a:pt x="2767491" y="532474"/>
                </a:cubicBezTo>
                <a:cubicBezTo>
                  <a:pt x="2749753" y="527329"/>
                  <a:pt x="2722675" y="516003"/>
                  <a:pt x="2686259" y="498496"/>
                </a:cubicBezTo>
                <a:cubicBezTo>
                  <a:pt x="2767006" y="506872"/>
                  <a:pt x="2828841" y="501084"/>
                  <a:pt x="2871763" y="481130"/>
                </a:cubicBezTo>
                <a:cubicBezTo>
                  <a:pt x="2859154" y="471686"/>
                  <a:pt x="2826711" y="462853"/>
                  <a:pt x="2774433" y="454633"/>
                </a:cubicBezTo>
                <a:cubicBezTo>
                  <a:pt x="2828807" y="457097"/>
                  <a:pt x="2875889" y="458166"/>
                  <a:pt x="2915675" y="457844"/>
                </a:cubicBezTo>
                <a:lnTo>
                  <a:pt x="2950886" y="456853"/>
                </a:lnTo>
                <a:lnTo>
                  <a:pt x="2915173" y="486777"/>
                </a:lnTo>
                <a:cubicBezTo>
                  <a:pt x="2944580" y="494149"/>
                  <a:pt x="3015520" y="492737"/>
                  <a:pt x="3127990" y="482539"/>
                </a:cubicBezTo>
                <a:cubicBezTo>
                  <a:pt x="3134999" y="492674"/>
                  <a:pt x="3150876" y="505379"/>
                  <a:pt x="3175622" y="520659"/>
                </a:cubicBezTo>
                <a:cubicBezTo>
                  <a:pt x="3271762" y="516141"/>
                  <a:pt x="3418771" y="509019"/>
                  <a:pt x="3616650" y="499290"/>
                </a:cubicBezTo>
                <a:cubicBezTo>
                  <a:pt x="3863991" y="476135"/>
                  <a:pt x="4156383" y="471254"/>
                  <a:pt x="4493827" y="484649"/>
                </a:cubicBezTo>
                <a:cubicBezTo>
                  <a:pt x="4774332" y="497731"/>
                  <a:pt x="5054835" y="510813"/>
                  <a:pt x="5335340" y="523894"/>
                </a:cubicBezTo>
                <a:cubicBezTo>
                  <a:pt x="5345599" y="515298"/>
                  <a:pt x="5341971" y="498332"/>
                  <a:pt x="5324449" y="472998"/>
                </a:cubicBezTo>
                <a:cubicBezTo>
                  <a:pt x="5306930" y="447662"/>
                  <a:pt x="5292099" y="432077"/>
                  <a:pt x="5279959" y="426242"/>
                </a:cubicBezTo>
                <a:cubicBezTo>
                  <a:pt x="5300255" y="418241"/>
                  <a:pt x="5320804" y="399896"/>
                  <a:pt x="5341611" y="371215"/>
                </a:cubicBezTo>
                <a:lnTo>
                  <a:pt x="5360745" y="341783"/>
                </a:lnTo>
                <a:lnTo>
                  <a:pt x="5365128" y="342882"/>
                </a:lnTo>
                <a:cubicBezTo>
                  <a:pt x="5375281" y="344380"/>
                  <a:pt x="5394710" y="346110"/>
                  <a:pt x="5423416" y="348071"/>
                </a:cubicBezTo>
                <a:cubicBezTo>
                  <a:pt x="5439747" y="342392"/>
                  <a:pt x="5460285" y="347193"/>
                  <a:pt x="5485032" y="362472"/>
                </a:cubicBezTo>
                <a:cubicBezTo>
                  <a:pt x="5494353" y="346658"/>
                  <a:pt x="5503912" y="332650"/>
                  <a:pt x="5513705" y="320444"/>
                </a:cubicBezTo>
                <a:cubicBezTo>
                  <a:pt x="5533287" y="296036"/>
                  <a:pt x="5536071" y="273696"/>
                  <a:pt x="5522052" y="253429"/>
                </a:cubicBezTo>
                <a:lnTo>
                  <a:pt x="5558420" y="204954"/>
                </a:lnTo>
                <a:cubicBezTo>
                  <a:pt x="5569620" y="203574"/>
                  <a:pt x="5580820" y="202194"/>
                  <a:pt x="5592021" y="200813"/>
                </a:cubicBezTo>
                <a:lnTo>
                  <a:pt x="5581459" y="119632"/>
                </a:lnTo>
                <a:cubicBezTo>
                  <a:pt x="5587058" y="118941"/>
                  <a:pt x="5601998" y="124432"/>
                  <a:pt x="5626275" y="136103"/>
                </a:cubicBezTo>
                <a:cubicBezTo>
                  <a:pt x="5649144" y="136950"/>
                  <a:pt x="5669902" y="121560"/>
                  <a:pt x="5688547" y="89934"/>
                </a:cubicBezTo>
                <a:cubicBezTo>
                  <a:pt x="5646060" y="69511"/>
                  <a:pt x="5624817" y="59298"/>
                  <a:pt x="5624817" y="59298"/>
                </a:cubicBezTo>
                <a:cubicBezTo>
                  <a:pt x="5623876" y="52082"/>
                  <a:pt x="5628306" y="42371"/>
                  <a:pt x="5638096" y="30167"/>
                </a:cubicBezTo>
                <a:cubicBezTo>
                  <a:pt x="5613819" y="18495"/>
                  <a:pt x="5582080" y="15075"/>
                  <a:pt x="5542878" y="19907"/>
                </a:cubicBezTo>
                <a:cubicBezTo>
                  <a:pt x="5586271" y="3562"/>
                  <a:pt x="5620339" y="3027"/>
                  <a:pt x="5645088" y="18306"/>
                </a:cubicBezTo>
                <a:cubicBezTo>
                  <a:pt x="5655819" y="13318"/>
                  <a:pt x="5660714" y="7216"/>
                  <a:pt x="5659775" y="0"/>
                </a:cubicBezTo>
                <a:close/>
              </a:path>
            </a:pathLst>
          </a:custGeom>
        </p:spPr>
        <p:txBody>
          <a:bodyPr wrap="square">
            <a:noAutofit/>
          </a:bodyPr>
          <a:lstStyle>
            <a:lvl1pPr marL="0" indent="0" algn="ctr">
              <a:buNone/>
              <a:defRPr sz="3600"/>
            </a:lvl1pPr>
          </a:lstStyle>
          <a:p>
            <a:endParaRPr lang="en-US"/>
          </a:p>
        </p:txBody>
      </p:sp>
      <p:sp>
        <p:nvSpPr>
          <p:cNvPr id="4" name="Rectangle 3"/>
          <p:cNvSpPr/>
          <p:nvPr userDrawn="1"/>
        </p:nvSpPr>
        <p:spPr>
          <a:xfrm>
            <a:off x="1" y="5454316"/>
            <a:ext cx="12192000" cy="1403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9028739" y="5655155"/>
            <a:ext cx="2833252" cy="1002003"/>
            <a:chOff x="201705" y="174812"/>
            <a:chExt cx="3307977" cy="1169894"/>
          </a:xfrm>
        </p:grpSpPr>
        <p:sp>
          <p:nvSpPr>
            <p:cNvPr id="10" name="Rectangle 9"/>
            <p:cNvSpPr/>
            <p:nvPr/>
          </p:nvSpPr>
          <p:spPr>
            <a:xfrm>
              <a:off x="201705" y="174812"/>
              <a:ext cx="3307977" cy="1169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40" y="223246"/>
              <a:ext cx="3182707" cy="1073027"/>
            </a:xfrm>
            <a:prstGeom prst="rect">
              <a:avLst/>
            </a:prstGeom>
          </p:spPr>
        </p:pic>
      </p:grpSp>
      <p:sp>
        <p:nvSpPr>
          <p:cNvPr id="12" name="Text Placeholder 15"/>
          <p:cNvSpPr>
            <a:spLocks noGrp="1"/>
          </p:cNvSpPr>
          <p:nvPr>
            <p:ph type="body" sz="quarter" idx="11" hasCustomPrompt="1"/>
          </p:nvPr>
        </p:nvSpPr>
        <p:spPr>
          <a:xfrm>
            <a:off x="391886" y="338911"/>
            <a:ext cx="4567276" cy="709832"/>
          </a:xfrm>
          <a:prstGeom prst="rect">
            <a:avLst/>
          </a:prstGeom>
          <a:ln>
            <a:solidFill>
              <a:schemeClr val="bg1"/>
            </a:solidFill>
          </a:ln>
        </p:spPr>
        <p:txBody>
          <a:bodyPr/>
          <a:lstStyle>
            <a:lvl1pPr marL="0" indent="0" algn="l">
              <a:buNone/>
              <a:defRPr sz="40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3" name="Text Placeholder 15"/>
          <p:cNvSpPr>
            <a:spLocks noGrp="1"/>
          </p:cNvSpPr>
          <p:nvPr>
            <p:ph type="body" sz="quarter" idx="13" hasCustomPrompt="1"/>
          </p:nvPr>
        </p:nvSpPr>
        <p:spPr>
          <a:xfrm>
            <a:off x="391885" y="3424928"/>
            <a:ext cx="7193737" cy="835103"/>
          </a:xfrm>
          <a:prstGeom prst="rect">
            <a:avLst/>
          </a:prstGeom>
        </p:spPr>
        <p:txBody>
          <a:bodyPr/>
          <a:lstStyle>
            <a:lvl1pPr marL="0" indent="0" algn="l">
              <a:buNone/>
              <a:defRPr sz="60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4" hasCustomPrompt="1"/>
          </p:nvPr>
        </p:nvSpPr>
        <p:spPr>
          <a:xfrm>
            <a:off x="391885" y="4285831"/>
            <a:ext cx="7193737" cy="835103"/>
          </a:xfrm>
          <a:prstGeom prst="rect">
            <a:avLst/>
          </a:prstGeom>
        </p:spPr>
        <p:txBody>
          <a:bodyPr/>
          <a:lstStyle>
            <a:lvl1pPr marL="0" indent="0" algn="l">
              <a:buNone/>
              <a:defRPr sz="60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9"/>
          <p:cNvSpPr>
            <a:spLocks noGrp="1"/>
          </p:cNvSpPr>
          <p:nvPr>
            <p:ph type="body" sz="quarter" idx="15"/>
          </p:nvPr>
        </p:nvSpPr>
        <p:spPr>
          <a:xfrm>
            <a:off x="7853890" y="4407342"/>
            <a:ext cx="4008101" cy="846132"/>
          </a:xfrm>
          <a:prstGeom prst="rect">
            <a:avLst/>
          </a:prstGeom>
        </p:spPr>
        <p:txBody>
          <a:bodyPr/>
          <a:lstStyle>
            <a:lvl1pPr marL="0" indent="0">
              <a:buNone/>
              <a:defRPr sz="4400" b="0">
                <a:solidFill>
                  <a:schemeClr val="bg1"/>
                </a:solidFill>
                <a:latin typeface="Source Sans Pro" charset="0"/>
                <a:ea typeface="Source Sans Pro" charset="0"/>
                <a:cs typeface="Source Sans Pro" charset="0"/>
              </a:defRPr>
            </a:lvl1pPr>
          </a:lstStyle>
          <a:p>
            <a:pPr lvl="0"/>
            <a:r>
              <a:rPr lang="en-US"/>
              <a:t>Click to edit</a:t>
            </a:r>
          </a:p>
        </p:txBody>
      </p:sp>
      <p:sp>
        <p:nvSpPr>
          <p:cNvPr id="16" name="Text Placeholder 19"/>
          <p:cNvSpPr>
            <a:spLocks noGrp="1"/>
          </p:cNvSpPr>
          <p:nvPr>
            <p:ph type="body" sz="quarter" idx="16"/>
          </p:nvPr>
        </p:nvSpPr>
        <p:spPr>
          <a:xfrm>
            <a:off x="391885" y="5735974"/>
            <a:ext cx="7959635" cy="879702"/>
          </a:xfrm>
          <a:prstGeom prst="rect">
            <a:avLst/>
          </a:prstGeom>
        </p:spPr>
        <p:txBody>
          <a:bodyPr/>
          <a:lstStyle>
            <a:lvl1pPr marL="0" indent="0">
              <a:buNone/>
              <a:defRPr sz="2800" b="1">
                <a:solidFill>
                  <a:schemeClr val="tx1"/>
                </a:solidFill>
                <a:latin typeface="Source Sans Pro" charset="0"/>
                <a:ea typeface="Source Sans Pro" charset="0"/>
                <a:cs typeface="Source Sans Pro" charset="0"/>
              </a:defRPr>
            </a:lvl1pPr>
          </a:lstStyle>
          <a:p>
            <a:pPr lvl="0"/>
            <a:r>
              <a:rPr lang="en-US"/>
              <a:t>Click to edit Master text styles</a:t>
            </a:r>
          </a:p>
        </p:txBody>
      </p:sp>
    </p:spTree>
    <p:extLst>
      <p:ext uri="{BB962C8B-B14F-4D97-AF65-F5344CB8AC3E}">
        <p14:creationId xmlns:p14="http://schemas.microsoft.com/office/powerpoint/2010/main" val="2219068200"/>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Welcome Mess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1113"/>
            <a:ext cx="12192000" cy="6869113"/>
          </a:xfrm>
          <a:prstGeom prst="rect">
            <a:avLst/>
          </a:prstGeom>
        </p:spPr>
        <p:txBody>
          <a:bodyPr/>
          <a:lstStyle>
            <a:lvl1pPr marL="0" indent="0" algn="ctr">
              <a:buNone/>
              <a:defRPr sz="4400">
                <a:solidFill>
                  <a:schemeClr val="bg1"/>
                </a:solidFill>
              </a:defRPr>
            </a:lvl1pPr>
          </a:lstStyle>
          <a:p>
            <a:endParaRPr lang="en-US"/>
          </a:p>
        </p:txBody>
      </p:sp>
      <p:sp>
        <p:nvSpPr>
          <p:cNvPr id="9" name="Text Placeholder 15"/>
          <p:cNvSpPr>
            <a:spLocks noGrp="1"/>
          </p:cNvSpPr>
          <p:nvPr>
            <p:ph type="body" sz="quarter" idx="11"/>
          </p:nvPr>
        </p:nvSpPr>
        <p:spPr>
          <a:xfrm>
            <a:off x="324091" y="1550090"/>
            <a:ext cx="6238755" cy="723107"/>
          </a:xfrm>
          <a:prstGeom prst="rect">
            <a:avLst/>
          </a:prstGeom>
        </p:spPr>
        <p:txBody>
          <a:bodyPr/>
          <a:lstStyle>
            <a:lvl1pPr marL="0" indent="0" algn="ctr">
              <a:buNone/>
              <a:defRPr sz="54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0" name="Text Placeholder 19"/>
          <p:cNvSpPr>
            <a:spLocks noGrp="1"/>
          </p:cNvSpPr>
          <p:nvPr>
            <p:ph type="body" sz="quarter" idx="12"/>
          </p:nvPr>
        </p:nvSpPr>
        <p:spPr>
          <a:xfrm>
            <a:off x="324091" y="2896628"/>
            <a:ext cx="6238755" cy="679949"/>
          </a:xfrm>
          <a:prstGeom prst="rect">
            <a:avLst/>
          </a:prstGeom>
        </p:spPr>
        <p:txBody>
          <a:bodyPr/>
          <a:lstStyle>
            <a:lvl1pPr marL="0" indent="0" algn="ctr">
              <a:buNone/>
              <a:defRPr sz="32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1" name="Text Placeholder 19"/>
          <p:cNvSpPr>
            <a:spLocks noGrp="1"/>
          </p:cNvSpPr>
          <p:nvPr>
            <p:ph type="body" sz="quarter" idx="13"/>
          </p:nvPr>
        </p:nvSpPr>
        <p:spPr>
          <a:xfrm>
            <a:off x="324091" y="3718430"/>
            <a:ext cx="6238755" cy="1987889"/>
          </a:xfrm>
          <a:prstGeom prst="rect">
            <a:avLst/>
          </a:prstGeom>
        </p:spPr>
        <p:txBody>
          <a:bodyPr/>
          <a:lstStyle>
            <a:lvl1pPr marL="0" indent="0" algn="ctr">
              <a:buNone/>
              <a:defRPr sz="4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2" name="Text Placeholder 19"/>
          <p:cNvSpPr>
            <a:spLocks noGrp="1"/>
          </p:cNvSpPr>
          <p:nvPr>
            <p:ph type="body" sz="quarter" idx="14" hasCustomPrompt="1"/>
          </p:nvPr>
        </p:nvSpPr>
        <p:spPr>
          <a:xfrm>
            <a:off x="1331089" y="6133541"/>
            <a:ext cx="4294207" cy="544198"/>
          </a:xfrm>
          <a:prstGeom prst="rect">
            <a:avLst/>
          </a:prstGeom>
        </p:spPr>
        <p:txBody>
          <a:bodyPr/>
          <a:lstStyle>
            <a:lvl1pPr marL="0" indent="0" algn="ctr">
              <a:buNone/>
              <a:defRPr sz="2800" b="1" u="sng">
                <a:solidFill>
                  <a:schemeClr val="bg1"/>
                </a:solidFill>
                <a:latin typeface="Source Sans Pro" charset="0"/>
                <a:ea typeface="Source Sans Pro" charset="0"/>
                <a:cs typeface="Source Sans Pro" charset="0"/>
              </a:defRPr>
            </a:lvl1pPr>
          </a:lstStyle>
          <a:p>
            <a:pPr lvl="0"/>
            <a:r>
              <a:rPr lang="en-US"/>
              <a:t>Click to edit text </a:t>
            </a:r>
          </a:p>
        </p:txBody>
      </p:sp>
    </p:spTree>
    <p:extLst>
      <p:ext uri="{BB962C8B-B14F-4D97-AF65-F5344CB8AC3E}">
        <p14:creationId xmlns:p14="http://schemas.microsoft.com/office/powerpoint/2010/main" val="1329050475"/>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Welcome Messag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2934651" y="-142873"/>
            <a:ext cx="7755146" cy="7143745"/>
          </a:xfrm>
          <a:prstGeom prst="rect">
            <a:avLst/>
          </a:prstGeom>
        </p:spPr>
      </p:pic>
      <p:sp>
        <p:nvSpPr>
          <p:cNvPr id="9" name="Text Placeholder 15"/>
          <p:cNvSpPr>
            <a:spLocks noGrp="1"/>
          </p:cNvSpPr>
          <p:nvPr>
            <p:ph type="body" sz="quarter" idx="11"/>
          </p:nvPr>
        </p:nvSpPr>
        <p:spPr>
          <a:xfrm>
            <a:off x="324091" y="1550090"/>
            <a:ext cx="6018837" cy="723107"/>
          </a:xfrm>
          <a:prstGeom prst="rect">
            <a:avLst/>
          </a:prstGeom>
        </p:spPr>
        <p:txBody>
          <a:bodyPr/>
          <a:lstStyle>
            <a:lvl1pPr marL="0" indent="0" algn="ctr">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1" name="Text Placeholder 19"/>
          <p:cNvSpPr>
            <a:spLocks noGrp="1"/>
          </p:cNvSpPr>
          <p:nvPr>
            <p:ph type="body" sz="quarter" idx="13"/>
          </p:nvPr>
        </p:nvSpPr>
        <p:spPr>
          <a:xfrm>
            <a:off x="324092" y="2739171"/>
            <a:ext cx="6018836" cy="1987889"/>
          </a:xfrm>
          <a:prstGeom prst="rect">
            <a:avLst/>
          </a:prstGeom>
        </p:spPr>
        <p:txBody>
          <a:bodyPr/>
          <a:lstStyle>
            <a:lvl1pPr marL="0" indent="0" algn="ctr">
              <a:buNone/>
              <a:defRPr sz="60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2" name="Text Placeholder 19"/>
          <p:cNvSpPr>
            <a:spLocks noGrp="1"/>
          </p:cNvSpPr>
          <p:nvPr>
            <p:ph type="body" sz="quarter" idx="14" hasCustomPrompt="1"/>
          </p:nvPr>
        </p:nvSpPr>
        <p:spPr>
          <a:xfrm>
            <a:off x="613458" y="4976673"/>
            <a:ext cx="5464741" cy="1499148"/>
          </a:xfrm>
          <a:prstGeom prst="rect">
            <a:avLst/>
          </a:prstGeom>
          <a:solidFill>
            <a:schemeClr val="bg1"/>
          </a:solidFill>
        </p:spPr>
        <p:txBody>
          <a:bodyPr anchor="ctr"/>
          <a:lstStyle>
            <a:lvl1pPr marL="0" indent="0" algn="ctr">
              <a:buNone/>
              <a:defRPr sz="2800" b="0" u="none">
                <a:solidFill>
                  <a:srgbClr val="0077BD"/>
                </a:solidFill>
                <a:latin typeface="Source Sans Pro" charset="0"/>
                <a:ea typeface="Source Sans Pro" charset="0"/>
                <a:cs typeface="Source Sans Pro" charset="0"/>
              </a:defRPr>
            </a:lvl1pPr>
          </a:lstStyle>
          <a:p>
            <a:pPr lvl="0"/>
            <a:r>
              <a:rPr lang="en-US"/>
              <a:t>Click to edit text </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764" y="457057"/>
            <a:ext cx="2192066" cy="589151"/>
          </a:xfrm>
          <a:prstGeom prst="rect">
            <a:avLst/>
          </a:prstGeom>
        </p:spPr>
      </p:pic>
      <p:sp>
        <p:nvSpPr>
          <p:cNvPr id="3" name="Picture Placeholder 2"/>
          <p:cNvSpPr>
            <a:spLocks noGrp="1"/>
          </p:cNvSpPr>
          <p:nvPr>
            <p:ph type="pic" sz="quarter" idx="15"/>
          </p:nvPr>
        </p:nvSpPr>
        <p:spPr>
          <a:xfrm>
            <a:off x="6625315" y="0"/>
            <a:ext cx="5549900" cy="6858000"/>
          </a:xfrm>
          <a:prstGeom prst="rect">
            <a:avLst/>
          </a:prstGeom>
          <a:solidFill>
            <a:schemeClr val="bg2"/>
          </a:solidFill>
        </p:spPr>
        <p:txBody>
          <a:bodyPr anchor="t"/>
          <a:lstStyle>
            <a:lvl1pPr marL="0" indent="0" algn="ctr">
              <a:buNone/>
              <a:defRPr sz="4000"/>
            </a:lvl1pPr>
          </a:lstStyle>
          <a:p>
            <a:endParaRPr lang="en-US"/>
          </a:p>
        </p:txBody>
      </p:sp>
    </p:spTree>
    <p:extLst>
      <p:ext uri="{BB962C8B-B14F-4D97-AF65-F5344CB8AC3E}">
        <p14:creationId xmlns:p14="http://schemas.microsoft.com/office/powerpoint/2010/main" val="2311245195"/>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Welcome Message">
    <p:bg>
      <p:bgPr>
        <a:solidFill>
          <a:srgbClr val="022169"/>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2934651" y="-142873"/>
            <a:ext cx="7755146" cy="7143745"/>
          </a:xfrm>
          <a:prstGeom prst="rect">
            <a:avLst/>
          </a:prstGeom>
        </p:spPr>
      </p:pic>
      <p:sp>
        <p:nvSpPr>
          <p:cNvPr id="9" name="Text Placeholder 15"/>
          <p:cNvSpPr>
            <a:spLocks noGrp="1"/>
          </p:cNvSpPr>
          <p:nvPr>
            <p:ph type="body" sz="quarter" idx="11"/>
          </p:nvPr>
        </p:nvSpPr>
        <p:spPr>
          <a:xfrm>
            <a:off x="324091" y="1550090"/>
            <a:ext cx="6018837" cy="723107"/>
          </a:xfrm>
          <a:prstGeom prst="rect">
            <a:avLst/>
          </a:prstGeom>
        </p:spPr>
        <p:txBody>
          <a:bodyPr/>
          <a:lstStyle>
            <a:lvl1pPr marL="0" indent="0" algn="ctr">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1" name="Text Placeholder 19"/>
          <p:cNvSpPr>
            <a:spLocks noGrp="1"/>
          </p:cNvSpPr>
          <p:nvPr>
            <p:ph type="body" sz="quarter" idx="13"/>
          </p:nvPr>
        </p:nvSpPr>
        <p:spPr>
          <a:xfrm>
            <a:off x="324092" y="2739171"/>
            <a:ext cx="6018836" cy="1987889"/>
          </a:xfrm>
          <a:prstGeom prst="rect">
            <a:avLst/>
          </a:prstGeom>
        </p:spPr>
        <p:txBody>
          <a:bodyPr/>
          <a:lstStyle>
            <a:lvl1pPr marL="0" indent="0" algn="ctr">
              <a:buNone/>
              <a:defRPr sz="60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2" name="Text Placeholder 19"/>
          <p:cNvSpPr>
            <a:spLocks noGrp="1"/>
          </p:cNvSpPr>
          <p:nvPr>
            <p:ph type="body" sz="quarter" idx="14" hasCustomPrompt="1"/>
          </p:nvPr>
        </p:nvSpPr>
        <p:spPr>
          <a:xfrm>
            <a:off x="613458" y="4976673"/>
            <a:ext cx="5464741" cy="1499148"/>
          </a:xfrm>
          <a:prstGeom prst="rect">
            <a:avLst/>
          </a:prstGeom>
          <a:solidFill>
            <a:schemeClr val="bg1"/>
          </a:solidFill>
        </p:spPr>
        <p:txBody>
          <a:bodyPr anchor="ctr"/>
          <a:lstStyle>
            <a:lvl1pPr marL="0" indent="0" algn="ctr">
              <a:buNone/>
              <a:defRPr sz="2800" b="0" u="none">
                <a:solidFill>
                  <a:srgbClr val="022169"/>
                </a:solidFill>
                <a:latin typeface="Source Sans Pro" charset="0"/>
                <a:ea typeface="Source Sans Pro" charset="0"/>
                <a:cs typeface="Source Sans Pro" charset="0"/>
              </a:defRPr>
            </a:lvl1pPr>
          </a:lstStyle>
          <a:p>
            <a:pPr lvl="0"/>
            <a:r>
              <a:rPr lang="en-US"/>
              <a:t>Click to edit text </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764" y="457057"/>
            <a:ext cx="2192066" cy="589151"/>
          </a:xfrm>
          <a:prstGeom prst="rect">
            <a:avLst/>
          </a:prstGeom>
        </p:spPr>
      </p:pic>
      <p:sp>
        <p:nvSpPr>
          <p:cNvPr id="3" name="Picture Placeholder 2"/>
          <p:cNvSpPr>
            <a:spLocks noGrp="1"/>
          </p:cNvSpPr>
          <p:nvPr>
            <p:ph type="pic" sz="quarter" idx="15"/>
          </p:nvPr>
        </p:nvSpPr>
        <p:spPr>
          <a:xfrm>
            <a:off x="6625315" y="0"/>
            <a:ext cx="5549900" cy="6858000"/>
          </a:xfrm>
          <a:prstGeom prst="rect">
            <a:avLst/>
          </a:prstGeom>
          <a:solidFill>
            <a:schemeClr val="bg2"/>
          </a:solidFill>
        </p:spPr>
        <p:txBody>
          <a:bodyPr anchor="t"/>
          <a:lstStyle>
            <a:lvl1pPr marL="0" indent="0" algn="ctr">
              <a:buNone/>
              <a:defRPr sz="4000"/>
            </a:lvl1pPr>
          </a:lstStyle>
          <a:p>
            <a:endParaRPr lang="en-US"/>
          </a:p>
        </p:txBody>
      </p:sp>
    </p:spTree>
    <p:extLst>
      <p:ext uri="{BB962C8B-B14F-4D97-AF65-F5344CB8AC3E}">
        <p14:creationId xmlns:p14="http://schemas.microsoft.com/office/powerpoint/2010/main" val="2418955460"/>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Welcome Message">
    <p:bg>
      <p:bgPr>
        <a:solidFill>
          <a:srgbClr val="881F94"/>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2934651" y="-142873"/>
            <a:ext cx="7755146" cy="7143745"/>
          </a:xfrm>
          <a:prstGeom prst="rect">
            <a:avLst/>
          </a:prstGeom>
        </p:spPr>
      </p:pic>
      <p:sp>
        <p:nvSpPr>
          <p:cNvPr id="9" name="Text Placeholder 15"/>
          <p:cNvSpPr>
            <a:spLocks noGrp="1"/>
          </p:cNvSpPr>
          <p:nvPr>
            <p:ph type="body" sz="quarter" idx="11"/>
          </p:nvPr>
        </p:nvSpPr>
        <p:spPr>
          <a:xfrm>
            <a:off x="324091" y="1550090"/>
            <a:ext cx="6018837" cy="723107"/>
          </a:xfrm>
          <a:prstGeom prst="rect">
            <a:avLst/>
          </a:prstGeom>
        </p:spPr>
        <p:txBody>
          <a:bodyPr/>
          <a:lstStyle>
            <a:lvl1pPr marL="0" indent="0" algn="ctr">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1" name="Text Placeholder 19"/>
          <p:cNvSpPr>
            <a:spLocks noGrp="1"/>
          </p:cNvSpPr>
          <p:nvPr>
            <p:ph type="body" sz="quarter" idx="13"/>
          </p:nvPr>
        </p:nvSpPr>
        <p:spPr>
          <a:xfrm>
            <a:off x="324092" y="2739171"/>
            <a:ext cx="6018836" cy="1987889"/>
          </a:xfrm>
          <a:prstGeom prst="rect">
            <a:avLst/>
          </a:prstGeom>
        </p:spPr>
        <p:txBody>
          <a:bodyPr/>
          <a:lstStyle>
            <a:lvl1pPr marL="0" indent="0" algn="ctr">
              <a:buNone/>
              <a:defRPr sz="60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2" name="Text Placeholder 19"/>
          <p:cNvSpPr>
            <a:spLocks noGrp="1"/>
          </p:cNvSpPr>
          <p:nvPr>
            <p:ph type="body" sz="quarter" idx="14" hasCustomPrompt="1"/>
          </p:nvPr>
        </p:nvSpPr>
        <p:spPr>
          <a:xfrm>
            <a:off x="613458" y="4976673"/>
            <a:ext cx="5464741" cy="1499148"/>
          </a:xfrm>
          <a:prstGeom prst="rect">
            <a:avLst/>
          </a:prstGeom>
          <a:solidFill>
            <a:schemeClr val="bg1"/>
          </a:solidFill>
        </p:spPr>
        <p:txBody>
          <a:bodyPr anchor="ctr"/>
          <a:lstStyle>
            <a:lvl1pPr marL="0" indent="0" algn="ctr">
              <a:buNone/>
              <a:defRPr sz="2800" b="0" u="none">
                <a:solidFill>
                  <a:srgbClr val="881F94"/>
                </a:solidFill>
                <a:latin typeface="Source Sans Pro" charset="0"/>
                <a:ea typeface="Source Sans Pro" charset="0"/>
                <a:cs typeface="Source Sans Pro" charset="0"/>
              </a:defRPr>
            </a:lvl1pPr>
          </a:lstStyle>
          <a:p>
            <a:pPr lvl="0"/>
            <a:r>
              <a:rPr lang="en-US"/>
              <a:t>Click to edit text </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764" y="457057"/>
            <a:ext cx="2192066" cy="589151"/>
          </a:xfrm>
          <a:prstGeom prst="rect">
            <a:avLst/>
          </a:prstGeom>
        </p:spPr>
      </p:pic>
      <p:sp>
        <p:nvSpPr>
          <p:cNvPr id="3" name="Picture Placeholder 2"/>
          <p:cNvSpPr>
            <a:spLocks noGrp="1"/>
          </p:cNvSpPr>
          <p:nvPr>
            <p:ph type="pic" sz="quarter" idx="15"/>
          </p:nvPr>
        </p:nvSpPr>
        <p:spPr>
          <a:xfrm>
            <a:off x="6625315" y="0"/>
            <a:ext cx="5549900" cy="6858000"/>
          </a:xfrm>
          <a:prstGeom prst="rect">
            <a:avLst/>
          </a:prstGeom>
          <a:solidFill>
            <a:schemeClr val="bg2"/>
          </a:solidFill>
        </p:spPr>
        <p:txBody>
          <a:bodyPr anchor="t"/>
          <a:lstStyle>
            <a:lvl1pPr marL="0" indent="0" algn="ctr">
              <a:buNone/>
              <a:defRPr sz="4000"/>
            </a:lvl1pPr>
          </a:lstStyle>
          <a:p>
            <a:endParaRPr lang="en-US"/>
          </a:p>
        </p:txBody>
      </p:sp>
    </p:spTree>
    <p:extLst>
      <p:ext uri="{BB962C8B-B14F-4D97-AF65-F5344CB8AC3E}">
        <p14:creationId xmlns:p14="http://schemas.microsoft.com/office/powerpoint/2010/main" val="1606127333"/>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Welcome Message">
    <p:spTree>
      <p:nvGrpSpPr>
        <p:cNvPr id="1" name=""/>
        <p:cNvGrpSpPr/>
        <p:nvPr/>
      </p:nvGrpSpPr>
      <p:grpSpPr>
        <a:xfrm>
          <a:off x="0" y="0"/>
          <a:ext cx="0" cy="0"/>
          <a:chOff x="0" y="0"/>
          <a:chExt cx="0" cy="0"/>
        </a:xfrm>
      </p:grpSpPr>
      <p:pic>
        <p:nvPicPr>
          <p:cNvPr id="3" name="Picture Placeholder 1"/>
          <p:cNvPicPr>
            <a:picLocks noChangeAspect="1"/>
          </p:cNvPicPr>
          <p:nvPr userDrawn="1"/>
        </p:nvPicPr>
        <p:blipFill>
          <a:blip r:embed="rId2" cstate="print">
            <a:alphaModFix amt="62000"/>
            <a:extLst>
              <a:ext uri="{28A0092B-C50C-407E-A947-70E740481C1C}">
                <a14:useLocalDpi xmlns:a14="http://schemas.microsoft.com/office/drawing/2010/main" val="0"/>
              </a:ext>
            </a:extLst>
          </a:blip>
          <a:srcRect/>
          <a:stretch>
            <a:fillRect/>
          </a:stretch>
        </p:blipFill>
        <p:spPr>
          <a:xfrm>
            <a:off x="0" y="0"/>
            <a:ext cx="5617029"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pic>
      <p:sp>
        <p:nvSpPr>
          <p:cNvPr id="6" name="Rectangle 5"/>
          <p:cNvSpPr/>
          <p:nvPr userDrawn="1"/>
        </p:nvSpPr>
        <p:spPr>
          <a:xfrm>
            <a:off x="4931088" y="0"/>
            <a:ext cx="10259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 Placeholder 19"/>
          <p:cNvSpPr>
            <a:spLocks noGrp="1"/>
          </p:cNvSpPr>
          <p:nvPr>
            <p:ph type="body" sz="quarter" idx="14" hasCustomPrompt="1"/>
          </p:nvPr>
        </p:nvSpPr>
        <p:spPr>
          <a:xfrm>
            <a:off x="402179" y="5588846"/>
            <a:ext cx="5434510" cy="1061829"/>
          </a:xfrm>
          <a:prstGeom prst="rect">
            <a:avLst/>
          </a:prstGeom>
          <a:solidFill>
            <a:schemeClr val="bg1"/>
          </a:solidFill>
        </p:spPr>
        <p:txBody>
          <a:bodyPr anchor="t"/>
          <a:lstStyle>
            <a:lvl1pPr marL="0" indent="0" algn="l">
              <a:lnSpc>
                <a:spcPct val="150000"/>
              </a:lnSpc>
              <a:buNone/>
              <a:defRPr sz="2000" b="0" u="none">
                <a:solidFill>
                  <a:srgbClr val="022169"/>
                </a:solidFill>
                <a:latin typeface="Source Sans Pro" charset="0"/>
                <a:ea typeface="Source Sans Pro" charset="0"/>
                <a:cs typeface="Source Sans Pro" charset="0"/>
              </a:defRPr>
            </a:lvl1pPr>
          </a:lstStyle>
          <a:p>
            <a:pPr lvl="0"/>
            <a:r>
              <a:rPr lang="en-US"/>
              <a:t>Click to edit text </a:t>
            </a:r>
          </a:p>
        </p:txBody>
      </p:sp>
      <p:pic>
        <p:nvPicPr>
          <p:cNvPr id="9" name="Picture 8"/>
          <p:cNvPicPr>
            <a:picLocks noChangeAspect="1"/>
          </p:cNvPicPr>
          <p:nvPr userDrawn="1"/>
        </p:nvPicPr>
        <p:blipFill rotWithShape="1">
          <a:blip r:embed="rId3"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6646" y="499378"/>
            <a:ext cx="2640454" cy="709662"/>
          </a:xfrm>
          <a:prstGeom prst="rect">
            <a:avLst/>
          </a:prstGeom>
        </p:spPr>
      </p:pic>
      <p:sp>
        <p:nvSpPr>
          <p:cNvPr id="12" name="Text Placeholder 15"/>
          <p:cNvSpPr>
            <a:spLocks noGrp="1"/>
          </p:cNvSpPr>
          <p:nvPr>
            <p:ph type="body" sz="quarter" idx="11"/>
          </p:nvPr>
        </p:nvSpPr>
        <p:spPr>
          <a:xfrm>
            <a:off x="6293225" y="544329"/>
            <a:ext cx="4894730" cy="830996"/>
          </a:xfrm>
          <a:prstGeom prst="rect">
            <a:avLst/>
          </a:prstGeom>
          <a:ln>
            <a:solidFill>
              <a:schemeClr val="bg1"/>
            </a:solidFill>
          </a:ln>
        </p:spPr>
        <p:txBody>
          <a:bodyPr/>
          <a:lstStyle>
            <a:lvl1pPr marL="0" indent="0" algn="l">
              <a:lnSpc>
                <a:spcPct val="100000"/>
              </a:lnSpc>
              <a:buNone/>
              <a:defRPr sz="48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5"/>
          </p:nvPr>
        </p:nvSpPr>
        <p:spPr>
          <a:xfrm>
            <a:off x="6293225" y="1700973"/>
            <a:ext cx="5431929" cy="2002926"/>
          </a:xfrm>
          <a:prstGeom prst="rect">
            <a:avLst/>
          </a:prstGeom>
        </p:spPr>
        <p:txBody>
          <a:bodyPr/>
          <a:lstStyle>
            <a:lvl1pPr marL="0" indent="0" algn="l">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16"/>
          </p:nvPr>
        </p:nvSpPr>
        <p:spPr>
          <a:xfrm>
            <a:off x="6293225" y="3993266"/>
            <a:ext cx="5431929" cy="381964"/>
          </a:xfrm>
          <a:prstGeom prst="rect">
            <a:avLst/>
          </a:prstGeom>
        </p:spPr>
        <p:txBody>
          <a:bodyPr/>
          <a:lstStyle>
            <a:lvl1pPr marL="0" indent="0" algn="l">
              <a:buNone/>
              <a:defRPr sz="28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6" name="Text Placeholder 15"/>
          <p:cNvSpPr>
            <a:spLocks noGrp="1"/>
          </p:cNvSpPr>
          <p:nvPr>
            <p:ph type="body" sz="quarter" idx="17"/>
          </p:nvPr>
        </p:nvSpPr>
        <p:spPr>
          <a:xfrm>
            <a:off x="6293225" y="4583575"/>
            <a:ext cx="5431929" cy="1506890"/>
          </a:xfrm>
          <a:prstGeom prst="rect">
            <a:avLst/>
          </a:prstGeom>
        </p:spPr>
        <p:txBody>
          <a:bodyPr/>
          <a:lstStyle>
            <a:lvl1pPr marL="0" indent="0" algn="l">
              <a:buNone/>
              <a:defRPr sz="24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Text Placeholder 19"/>
          <p:cNvSpPr>
            <a:spLocks noGrp="1"/>
          </p:cNvSpPr>
          <p:nvPr>
            <p:ph type="body" sz="quarter" idx="13" hasCustomPrompt="1"/>
          </p:nvPr>
        </p:nvSpPr>
        <p:spPr>
          <a:xfrm rot="16200000">
            <a:off x="2917844" y="3428568"/>
            <a:ext cx="5052454" cy="1025961"/>
          </a:xfrm>
          <a:prstGeom prst="rect">
            <a:avLst/>
          </a:prstGeom>
        </p:spPr>
        <p:txBody>
          <a:bodyPr anchor="ctr"/>
          <a:lstStyle>
            <a:lvl1pPr marL="0" indent="0" algn="l">
              <a:buNone/>
              <a:defRPr sz="4400" b="1">
                <a:solidFill>
                  <a:srgbClr val="0077BD"/>
                </a:solidFill>
                <a:latin typeface="Source Sans Pro" charset="0"/>
                <a:ea typeface="Source Sans Pro" charset="0"/>
                <a:cs typeface="Source Sans Pro" charset="0"/>
              </a:defRPr>
            </a:lvl1pPr>
          </a:lstStyle>
          <a:p>
            <a:pPr lvl="0"/>
            <a:r>
              <a:rPr lang="en-US"/>
              <a:t>CLICK TO EDIT</a:t>
            </a:r>
          </a:p>
        </p:txBody>
      </p:sp>
    </p:spTree>
    <p:extLst>
      <p:ext uri="{BB962C8B-B14F-4D97-AF65-F5344CB8AC3E}">
        <p14:creationId xmlns:p14="http://schemas.microsoft.com/office/powerpoint/2010/main" val="2524966035"/>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spTree>
    <p:extLst>
      <p:ext uri="{BB962C8B-B14F-4D97-AF65-F5344CB8AC3E}">
        <p14:creationId xmlns:p14="http://schemas.microsoft.com/office/powerpoint/2010/main" val="757743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Welcome Message">
    <p:bg>
      <p:bgPr>
        <a:solidFill>
          <a:srgbClr val="022169"/>
        </a:solidFill>
        <a:effectLst/>
      </p:bgPr>
    </p:bg>
    <p:spTree>
      <p:nvGrpSpPr>
        <p:cNvPr id="1" name=""/>
        <p:cNvGrpSpPr/>
        <p:nvPr/>
      </p:nvGrpSpPr>
      <p:grpSpPr>
        <a:xfrm>
          <a:off x="0" y="0"/>
          <a:ext cx="0" cy="0"/>
          <a:chOff x="0" y="0"/>
          <a:chExt cx="0" cy="0"/>
        </a:xfrm>
      </p:grpSpPr>
      <p:pic>
        <p:nvPicPr>
          <p:cNvPr id="3" name="Picture Placeholder 1"/>
          <p:cNvPicPr>
            <a:picLocks noChangeAspect="1"/>
          </p:cNvPicPr>
          <p:nvPr userDrawn="1"/>
        </p:nvPicPr>
        <p:blipFill>
          <a:blip r:embed="rId2" cstate="print">
            <a:alphaModFix amt="62000"/>
            <a:extLst>
              <a:ext uri="{28A0092B-C50C-407E-A947-70E740481C1C}">
                <a14:useLocalDpi xmlns:a14="http://schemas.microsoft.com/office/drawing/2010/main" val="0"/>
              </a:ext>
            </a:extLst>
          </a:blip>
          <a:srcRect/>
          <a:stretch>
            <a:fillRect/>
          </a:stretch>
        </p:blipFill>
        <p:spPr>
          <a:xfrm>
            <a:off x="0" y="0"/>
            <a:ext cx="5617029"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pic>
      <p:sp>
        <p:nvSpPr>
          <p:cNvPr id="6" name="Rectangle 5"/>
          <p:cNvSpPr/>
          <p:nvPr userDrawn="1"/>
        </p:nvSpPr>
        <p:spPr>
          <a:xfrm>
            <a:off x="4931088" y="0"/>
            <a:ext cx="10259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 Placeholder 19"/>
          <p:cNvSpPr>
            <a:spLocks noGrp="1"/>
          </p:cNvSpPr>
          <p:nvPr>
            <p:ph type="body" sz="quarter" idx="14" hasCustomPrompt="1"/>
          </p:nvPr>
        </p:nvSpPr>
        <p:spPr>
          <a:xfrm>
            <a:off x="402179" y="5588846"/>
            <a:ext cx="5434510" cy="1061829"/>
          </a:xfrm>
          <a:prstGeom prst="rect">
            <a:avLst/>
          </a:prstGeom>
          <a:solidFill>
            <a:schemeClr val="bg1"/>
          </a:solidFill>
        </p:spPr>
        <p:txBody>
          <a:bodyPr anchor="t"/>
          <a:lstStyle>
            <a:lvl1pPr marL="0" indent="0" algn="l">
              <a:lnSpc>
                <a:spcPct val="150000"/>
              </a:lnSpc>
              <a:buNone/>
              <a:defRPr sz="2000" b="0" u="none">
                <a:solidFill>
                  <a:srgbClr val="022169"/>
                </a:solidFill>
                <a:latin typeface="Source Sans Pro" charset="0"/>
                <a:ea typeface="Source Sans Pro" charset="0"/>
                <a:cs typeface="Source Sans Pro" charset="0"/>
              </a:defRPr>
            </a:lvl1pPr>
          </a:lstStyle>
          <a:p>
            <a:pPr lvl="0"/>
            <a:r>
              <a:rPr lang="en-US"/>
              <a:t>Click to edit text </a:t>
            </a:r>
          </a:p>
        </p:txBody>
      </p:sp>
      <p:pic>
        <p:nvPicPr>
          <p:cNvPr id="9" name="Picture 8"/>
          <p:cNvPicPr>
            <a:picLocks noChangeAspect="1"/>
          </p:cNvPicPr>
          <p:nvPr userDrawn="1"/>
        </p:nvPicPr>
        <p:blipFill rotWithShape="1">
          <a:blip r:embed="rId3"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6646" y="499378"/>
            <a:ext cx="2640454" cy="709662"/>
          </a:xfrm>
          <a:prstGeom prst="rect">
            <a:avLst/>
          </a:prstGeom>
        </p:spPr>
      </p:pic>
      <p:sp>
        <p:nvSpPr>
          <p:cNvPr id="12" name="Text Placeholder 15"/>
          <p:cNvSpPr>
            <a:spLocks noGrp="1"/>
          </p:cNvSpPr>
          <p:nvPr>
            <p:ph type="body" sz="quarter" idx="11"/>
          </p:nvPr>
        </p:nvSpPr>
        <p:spPr>
          <a:xfrm>
            <a:off x="6293225" y="544329"/>
            <a:ext cx="4894730" cy="830996"/>
          </a:xfrm>
          <a:prstGeom prst="rect">
            <a:avLst/>
          </a:prstGeom>
          <a:ln>
            <a:solidFill>
              <a:schemeClr val="bg1"/>
            </a:solidFill>
          </a:ln>
        </p:spPr>
        <p:txBody>
          <a:bodyPr/>
          <a:lstStyle>
            <a:lvl1pPr marL="0" indent="0" algn="l">
              <a:lnSpc>
                <a:spcPct val="100000"/>
              </a:lnSpc>
              <a:buNone/>
              <a:defRPr sz="48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5"/>
          </p:nvPr>
        </p:nvSpPr>
        <p:spPr>
          <a:xfrm>
            <a:off x="6293225" y="1700973"/>
            <a:ext cx="5431929" cy="2002926"/>
          </a:xfrm>
          <a:prstGeom prst="rect">
            <a:avLst/>
          </a:prstGeom>
        </p:spPr>
        <p:txBody>
          <a:bodyPr/>
          <a:lstStyle>
            <a:lvl1pPr marL="0" indent="0" algn="l">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16"/>
          </p:nvPr>
        </p:nvSpPr>
        <p:spPr>
          <a:xfrm>
            <a:off x="6293225" y="3993266"/>
            <a:ext cx="5431929" cy="381964"/>
          </a:xfrm>
          <a:prstGeom prst="rect">
            <a:avLst/>
          </a:prstGeom>
        </p:spPr>
        <p:txBody>
          <a:bodyPr/>
          <a:lstStyle>
            <a:lvl1pPr marL="0" indent="0" algn="l">
              <a:buNone/>
              <a:defRPr sz="28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6" name="Text Placeholder 15"/>
          <p:cNvSpPr>
            <a:spLocks noGrp="1"/>
          </p:cNvSpPr>
          <p:nvPr>
            <p:ph type="body" sz="quarter" idx="17"/>
          </p:nvPr>
        </p:nvSpPr>
        <p:spPr>
          <a:xfrm>
            <a:off x="6293225" y="4583575"/>
            <a:ext cx="5431929" cy="1506890"/>
          </a:xfrm>
          <a:prstGeom prst="rect">
            <a:avLst/>
          </a:prstGeom>
        </p:spPr>
        <p:txBody>
          <a:bodyPr/>
          <a:lstStyle>
            <a:lvl1pPr marL="0" indent="0" algn="l">
              <a:buNone/>
              <a:defRPr sz="24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Text Placeholder 19"/>
          <p:cNvSpPr>
            <a:spLocks noGrp="1"/>
          </p:cNvSpPr>
          <p:nvPr>
            <p:ph type="body" sz="quarter" idx="13" hasCustomPrompt="1"/>
          </p:nvPr>
        </p:nvSpPr>
        <p:spPr>
          <a:xfrm rot="16200000">
            <a:off x="2917844" y="3428568"/>
            <a:ext cx="5052454" cy="1025961"/>
          </a:xfrm>
          <a:prstGeom prst="rect">
            <a:avLst/>
          </a:prstGeom>
        </p:spPr>
        <p:txBody>
          <a:bodyPr anchor="ctr"/>
          <a:lstStyle>
            <a:lvl1pPr marL="0" indent="0" algn="l">
              <a:buNone/>
              <a:defRPr sz="4400" b="1">
                <a:solidFill>
                  <a:srgbClr val="022169"/>
                </a:solidFill>
                <a:latin typeface="Source Sans Pro" charset="0"/>
                <a:ea typeface="Source Sans Pro" charset="0"/>
                <a:cs typeface="Source Sans Pro" charset="0"/>
              </a:defRPr>
            </a:lvl1pPr>
          </a:lstStyle>
          <a:p>
            <a:pPr lvl="0"/>
            <a:r>
              <a:rPr lang="en-US"/>
              <a:t>CLICK TO EDIT</a:t>
            </a:r>
          </a:p>
        </p:txBody>
      </p:sp>
    </p:spTree>
    <p:extLst>
      <p:ext uri="{BB962C8B-B14F-4D97-AF65-F5344CB8AC3E}">
        <p14:creationId xmlns:p14="http://schemas.microsoft.com/office/powerpoint/2010/main" val="2819209463"/>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Welcome Message">
    <p:bg>
      <p:bgPr>
        <a:solidFill>
          <a:srgbClr val="881F94"/>
        </a:solidFill>
        <a:effectLst/>
      </p:bgPr>
    </p:bg>
    <p:spTree>
      <p:nvGrpSpPr>
        <p:cNvPr id="1" name=""/>
        <p:cNvGrpSpPr/>
        <p:nvPr/>
      </p:nvGrpSpPr>
      <p:grpSpPr>
        <a:xfrm>
          <a:off x="0" y="0"/>
          <a:ext cx="0" cy="0"/>
          <a:chOff x="0" y="0"/>
          <a:chExt cx="0" cy="0"/>
        </a:xfrm>
      </p:grpSpPr>
      <p:pic>
        <p:nvPicPr>
          <p:cNvPr id="3" name="Picture Placeholder 1"/>
          <p:cNvPicPr>
            <a:picLocks noChangeAspect="1"/>
          </p:cNvPicPr>
          <p:nvPr userDrawn="1"/>
        </p:nvPicPr>
        <p:blipFill>
          <a:blip r:embed="rId2" cstate="print">
            <a:alphaModFix amt="62000"/>
            <a:extLst>
              <a:ext uri="{28A0092B-C50C-407E-A947-70E740481C1C}">
                <a14:useLocalDpi xmlns:a14="http://schemas.microsoft.com/office/drawing/2010/main" val="0"/>
              </a:ext>
            </a:extLst>
          </a:blip>
          <a:srcRect/>
          <a:stretch>
            <a:fillRect/>
          </a:stretch>
        </p:blipFill>
        <p:spPr>
          <a:xfrm>
            <a:off x="0" y="0"/>
            <a:ext cx="5617029"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pic>
      <p:sp>
        <p:nvSpPr>
          <p:cNvPr id="6" name="Rectangle 5"/>
          <p:cNvSpPr/>
          <p:nvPr userDrawn="1"/>
        </p:nvSpPr>
        <p:spPr>
          <a:xfrm>
            <a:off x="4931088" y="0"/>
            <a:ext cx="10259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 Placeholder 19"/>
          <p:cNvSpPr>
            <a:spLocks noGrp="1"/>
          </p:cNvSpPr>
          <p:nvPr>
            <p:ph type="body" sz="quarter" idx="14" hasCustomPrompt="1"/>
          </p:nvPr>
        </p:nvSpPr>
        <p:spPr>
          <a:xfrm>
            <a:off x="402179" y="5588846"/>
            <a:ext cx="5434510" cy="1061829"/>
          </a:xfrm>
          <a:prstGeom prst="rect">
            <a:avLst/>
          </a:prstGeom>
          <a:solidFill>
            <a:schemeClr val="bg1"/>
          </a:solidFill>
        </p:spPr>
        <p:txBody>
          <a:bodyPr anchor="t"/>
          <a:lstStyle>
            <a:lvl1pPr marL="0" indent="0" algn="l">
              <a:lnSpc>
                <a:spcPct val="150000"/>
              </a:lnSpc>
              <a:buNone/>
              <a:defRPr sz="2000" b="0" u="none">
                <a:solidFill>
                  <a:srgbClr val="022169"/>
                </a:solidFill>
                <a:latin typeface="Source Sans Pro" charset="0"/>
                <a:ea typeface="Source Sans Pro" charset="0"/>
                <a:cs typeface="Source Sans Pro" charset="0"/>
              </a:defRPr>
            </a:lvl1pPr>
          </a:lstStyle>
          <a:p>
            <a:pPr lvl="0"/>
            <a:r>
              <a:rPr lang="en-US"/>
              <a:t>Click to edit text </a:t>
            </a:r>
          </a:p>
        </p:txBody>
      </p:sp>
      <p:pic>
        <p:nvPicPr>
          <p:cNvPr id="9" name="Picture 8"/>
          <p:cNvPicPr>
            <a:picLocks noChangeAspect="1"/>
          </p:cNvPicPr>
          <p:nvPr userDrawn="1"/>
        </p:nvPicPr>
        <p:blipFill rotWithShape="1">
          <a:blip r:embed="rId3"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6646" y="499378"/>
            <a:ext cx="2640454" cy="709662"/>
          </a:xfrm>
          <a:prstGeom prst="rect">
            <a:avLst/>
          </a:prstGeom>
        </p:spPr>
      </p:pic>
      <p:sp>
        <p:nvSpPr>
          <p:cNvPr id="12" name="Text Placeholder 15"/>
          <p:cNvSpPr>
            <a:spLocks noGrp="1"/>
          </p:cNvSpPr>
          <p:nvPr>
            <p:ph type="body" sz="quarter" idx="11"/>
          </p:nvPr>
        </p:nvSpPr>
        <p:spPr>
          <a:xfrm>
            <a:off x="6293225" y="544329"/>
            <a:ext cx="4894730" cy="830996"/>
          </a:xfrm>
          <a:prstGeom prst="rect">
            <a:avLst/>
          </a:prstGeom>
          <a:ln>
            <a:solidFill>
              <a:schemeClr val="bg1"/>
            </a:solidFill>
          </a:ln>
        </p:spPr>
        <p:txBody>
          <a:bodyPr/>
          <a:lstStyle>
            <a:lvl1pPr marL="0" indent="0" algn="l">
              <a:lnSpc>
                <a:spcPct val="100000"/>
              </a:lnSpc>
              <a:buNone/>
              <a:defRPr sz="48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5"/>
          </p:nvPr>
        </p:nvSpPr>
        <p:spPr>
          <a:xfrm>
            <a:off x="6293225" y="1700973"/>
            <a:ext cx="5431929" cy="2002926"/>
          </a:xfrm>
          <a:prstGeom prst="rect">
            <a:avLst/>
          </a:prstGeom>
        </p:spPr>
        <p:txBody>
          <a:bodyPr/>
          <a:lstStyle>
            <a:lvl1pPr marL="0" indent="0" algn="l">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16"/>
          </p:nvPr>
        </p:nvSpPr>
        <p:spPr>
          <a:xfrm>
            <a:off x="6293225" y="3993266"/>
            <a:ext cx="5431929" cy="381964"/>
          </a:xfrm>
          <a:prstGeom prst="rect">
            <a:avLst/>
          </a:prstGeom>
        </p:spPr>
        <p:txBody>
          <a:bodyPr/>
          <a:lstStyle>
            <a:lvl1pPr marL="0" indent="0" algn="l">
              <a:buNone/>
              <a:defRPr sz="28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6" name="Text Placeholder 15"/>
          <p:cNvSpPr>
            <a:spLocks noGrp="1"/>
          </p:cNvSpPr>
          <p:nvPr>
            <p:ph type="body" sz="quarter" idx="17"/>
          </p:nvPr>
        </p:nvSpPr>
        <p:spPr>
          <a:xfrm>
            <a:off x="6293225" y="4583575"/>
            <a:ext cx="5431929" cy="1506890"/>
          </a:xfrm>
          <a:prstGeom prst="rect">
            <a:avLst/>
          </a:prstGeom>
        </p:spPr>
        <p:txBody>
          <a:bodyPr/>
          <a:lstStyle>
            <a:lvl1pPr marL="0" indent="0" algn="l">
              <a:buNone/>
              <a:defRPr sz="24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Text Placeholder 19"/>
          <p:cNvSpPr>
            <a:spLocks noGrp="1"/>
          </p:cNvSpPr>
          <p:nvPr>
            <p:ph type="body" sz="quarter" idx="13" hasCustomPrompt="1"/>
          </p:nvPr>
        </p:nvSpPr>
        <p:spPr>
          <a:xfrm rot="16200000">
            <a:off x="2917844" y="3428568"/>
            <a:ext cx="5052454" cy="1025961"/>
          </a:xfrm>
          <a:prstGeom prst="rect">
            <a:avLst/>
          </a:prstGeom>
        </p:spPr>
        <p:txBody>
          <a:bodyPr anchor="ctr"/>
          <a:lstStyle>
            <a:lvl1pPr marL="0" indent="0" algn="l">
              <a:buNone/>
              <a:defRPr sz="4400" b="1">
                <a:solidFill>
                  <a:srgbClr val="881F94"/>
                </a:solidFill>
                <a:latin typeface="Source Sans Pro" charset="0"/>
                <a:ea typeface="Source Sans Pro" charset="0"/>
                <a:cs typeface="Source Sans Pro" charset="0"/>
              </a:defRPr>
            </a:lvl1pPr>
          </a:lstStyle>
          <a:p>
            <a:pPr lvl="0"/>
            <a:r>
              <a:rPr lang="en-US"/>
              <a:t>CLICK TO EDIT</a:t>
            </a:r>
          </a:p>
        </p:txBody>
      </p:sp>
    </p:spTree>
    <p:extLst>
      <p:ext uri="{BB962C8B-B14F-4D97-AF65-F5344CB8AC3E}">
        <p14:creationId xmlns:p14="http://schemas.microsoft.com/office/powerpoint/2010/main" val="1189229886"/>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Welcome Message">
    <p:bg>
      <p:bgPr>
        <a:solidFill>
          <a:srgbClr val="881F94"/>
        </a:solidFill>
        <a:effectLst/>
      </p:bgPr>
    </p:bg>
    <p:spTree>
      <p:nvGrpSpPr>
        <p:cNvPr id="1" name=""/>
        <p:cNvGrpSpPr/>
        <p:nvPr/>
      </p:nvGrpSpPr>
      <p:grpSpPr>
        <a:xfrm>
          <a:off x="0" y="0"/>
          <a:ext cx="0" cy="0"/>
          <a:chOff x="0" y="0"/>
          <a:chExt cx="0" cy="0"/>
        </a:xfrm>
      </p:grpSpPr>
      <p:pic>
        <p:nvPicPr>
          <p:cNvPr id="3" name="Picture Placeholder 1"/>
          <p:cNvPicPr>
            <a:picLocks noChangeAspect="1"/>
          </p:cNvPicPr>
          <p:nvPr userDrawn="1"/>
        </p:nvPicPr>
        <p:blipFill>
          <a:blip r:embed="rId2" cstate="print">
            <a:alphaModFix amt="62000"/>
            <a:extLst>
              <a:ext uri="{28A0092B-C50C-407E-A947-70E740481C1C}">
                <a14:useLocalDpi xmlns:a14="http://schemas.microsoft.com/office/drawing/2010/main" val="0"/>
              </a:ext>
            </a:extLst>
          </a:blip>
          <a:srcRect/>
          <a:stretch>
            <a:fillRect/>
          </a:stretch>
        </p:blipFill>
        <p:spPr>
          <a:xfrm>
            <a:off x="0" y="0"/>
            <a:ext cx="5617029"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pic>
      <p:sp>
        <p:nvSpPr>
          <p:cNvPr id="6" name="Rectangle 5"/>
          <p:cNvSpPr/>
          <p:nvPr userDrawn="1"/>
        </p:nvSpPr>
        <p:spPr>
          <a:xfrm>
            <a:off x="4931088" y="0"/>
            <a:ext cx="10259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 Placeholder 19"/>
          <p:cNvSpPr>
            <a:spLocks noGrp="1"/>
          </p:cNvSpPr>
          <p:nvPr>
            <p:ph type="body" sz="quarter" idx="14" hasCustomPrompt="1"/>
          </p:nvPr>
        </p:nvSpPr>
        <p:spPr>
          <a:xfrm>
            <a:off x="402179" y="5588846"/>
            <a:ext cx="5434510" cy="1061829"/>
          </a:xfrm>
          <a:prstGeom prst="rect">
            <a:avLst/>
          </a:prstGeom>
          <a:solidFill>
            <a:schemeClr val="bg1"/>
          </a:solidFill>
        </p:spPr>
        <p:txBody>
          <a:bodyPr anchor="t"/>
          <a:lstStyle>
            <a:lvl1pPr marL="0" indent="0" algn="l">
              <a:lnSpc>
                <a:spcPct val="150000"/>
              </a:lnSpc>
              <a:buNone/>
              <a:defRPr sz="2000" b="0" u="none">
                <a:solidFill>
                  <a:srgbClr val="022169"/>
                </a:solidFill>
              </a:defRPr>
            </a:lvl1pPr>
          </a:lstStyle>
          <a:p>
            <a:pPr lvl="0"/>
            <a:r>
              <a:rPr lang="en-US"/>
              <a:t>Click to edit text </a:t>
            </a:r>
          </a:p>
        </p:txBody>
      </p:sp>
      <p:pic>
        <p:nvPicPr>
          <p:cNvPr id="9" name="Picture 8"/>
          <p:cNvPicPr>
            <a:picLocks noChangeAspect="1"/>
          </p:cNvPicPr>
          <p:nvPr userDrawn="1"/>
        </p:nvPicPr>
        <p:blipFill rotWithShape="1">
          <a:blip r:embed="rId3"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sp>
        <p:nvSpPr>
          <p:cNvPr id="12" name="Text Placeholder 15"/>
          <p:cNvSpPr>
            <a:spLocks noGrp="1"/>
          </p:cNvSpPr>
          <p:nvPr>
            <p:ph type="body" sz="quarter" idx="11"/>
          </p:nvPr>
        </p:nvSpPr>
        <p:spPr>
          <a:xfrm>
            <a:off x="6293225" y="544329"/>
            <a:ext cx="4894730" cy="830996"/>
          </a:xfrm>
          <a:prstGeom prst="rect">
            <a:avLst/>
          </a:prstGeom>
          <a:ln>
            <a:solidFill>
              <a:schemeClr val="bg1"/>
            </a:solidFill>
          </a:ln>
        </p:spPr>
        <p:txBody>
          <a:bodyPr/>
          <a:lstStyle>
            <a:lvl1pPr marL="0" indent="0" algn="l">
              <a:lnSpc>
                <a:spcPct val="100000"/>
              </a:lnSpc>
              <a:buNone/>
              <a:defRPr sz="48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5"/>
          </p:nvPr>
        </p:nvSpPr>
        <p:spPr>
          <a:xfrm>
            <a:off x="6293225" y="1700973"/>
            <a:ext cx="5431929" cy="2002926"/>
          </a:xfrm>
          <a:prstGeom prst="rect">
            <a:avLst/>
          </a:prstGeom>
        </p:spPr>
        <p:txBody>
          <a:bodyPr/>
          <a:lstStyle>
            <a:lvl1pPr marL="0" indent="0" algn="l">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16"/>
          </p:nvPr>
        </p:nvSpPr>
        <p:spPr>
          <a:xfrm>
            <a:off x="6293225" y="3993266"/>
            <a:ext cx="5431929" cy="381964"/>
          </a:xfrm>
          <a:prstGeom prst="rect">
            <a:avLst/>
          </a:prstGeom>
        </p:spPr>
        <p:txBody>
          <a:bodyPr/>
          <a:lstStyle>
            <a:lvl1pPr marL="0" indent="0" algn="l">
              <a:buNone/>
              <a:defRPr sz="28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6" name="Text Placeholder 15"/>
          <p:cNvSpPr>
            <a:spLocks noGrp="1"/>
          </p:cNvSpPr>
          <p:nvPr>
            <p:ph type="body" sz="quarter" idx="17"/>
          </p:nvPr>
        </p:nvSpPr>
        <p:spPr>
          <a:xfrm>
            <a:off x="6293225" y="4583575"/>
            <a:ext cx="5431929" cy="1506890"/>
          </a:xfrm>
          <a:prstGeom prst="rect">
            <a:avLst/>
          </a:prstGeom>
        </p:spPr>
        <p:txBody>
          <a:bodyPr/>
          <a:lstStyle>
            <a:lvl1pPr marL="0" indent="0" algn="l">
              <a:buNone/>
              <a:defRPr sz="24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Text Placeholder 19"/>
          <p:cNvSpPr>
            <a:spLocks noGrp="1"/>
          </p:cNvSpPr>
          <p:nvPr>
            <p:ph type="body" sz="quarter" idx="13" hasCustomPrompt="1"/>
          </p:nvPr>
        </p:nvSpPr>
        <p:spPr>
          <a:xfrm rot="16200000">
            <a:off x="2917844" y="3428568"/>
            <a:ext cx="5052454" cy="1025961"/>
          </a:xfrm>
          <a:prstGeom prst="rect">
            <a:avLst/>
          </a:prstGeom>
        </p:spPr>
        <p:txBody>
          <a:bodyPr anchor="ctr"/>
          <a:lstStyle>
            <a:lvl1pPr marL="0" indent="0" algn="l">
              <a:buNone/>
              <a:defRPr sz="4400" b="1">
                <a:solidFill>
                  <a:srgbClr val="881F94"/>
                </a:solidFill>
                <a:latin typeface="Source Sans Pro" charset="0"/>
                <a:ea typeface="Source Sans Pro" charset="0"/>
                <a:cs typeface="Source Sans Pro" charset="0"/>
              </a:defRPr>
            </a:lvl1pPr>
          </a:lstStyle>
          <a:p>
            <a:pPr lvl="0"/>
            <a:r>
              <a:rPr lang="en-US"/>
              <a:t>CLICK TO EDIT</a:t>
            </a:r>
          </a:p>
        </p:txBody>
      </p:sp>
      <p:sp>
        <p:nvSpPr>
          <p:cNvPr id="4" name="Picture Placeholder 3"/>
          <p:cNvSpPr>
            <a:spLocks noGrp="1"/>
          </p:cNvSpPr>
          <p:nvPr>
            <p:ph type="pic" sz="quarter" idx="18"/>
          </p:nvPr>
        </p:nvSpPr>
        <p:spPr>
          <a:xfrm>
            <a:off x="0" y="0"/>
            <a:ext cx="4930775" cy="6858000"/>
          </a:xfrm>
          <a:prstGeom prst="rect">
            <a:avLst/>
          </a:prstGeom>
          <a:solidFill>
            <a:schemeClr val="bg2"/>
          </a:solidFill>
        </p:spPr>
        <p:txBody>
          <a:bodyPr/>
          <a:lstStyle>
            <a:lvl1pPr marL="0" indent="0" algn="ctr">
              <a:buNone/>
              <a:defRPr/>
            </a:lvl1pPr>
          </a:lstStyle>
          <a:p>
            <a:endParaRPr lang="en-US"/>
          </a:p>
        </p:txBody>
      </p:sp>
    </p:spTree>
    <p:extLst>
      <p:ext uri="{BB962C8B-B14F-4D97-AF65-F5344CB8AC3E}">
        <p14:creationId xmlns:p14="http://schemas.microsoft.com/office/powerpoint/2010/main" val="4270152243"/>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Welcome Message">
    <p:bg>
      <p:bgPr>
        <a:solidFill>
          <a:srgbClr val="022169"/>
        </a:solidFill>
        <a:effectLst/>
      </p:bgPr>
    </p:bg>
    <p:spTree>
      <p:nvGrpSpPr>
        <p:cNvPr id="1" name=""/>
        <p:cNvGrpSpPr/>
        <p:nvPr/>
      </p:nvGrpSpPr>
      <p:grpSpPr>
        <a:xfrm>
          <a:off x="0" y="0"/>
          <a:ext cx="0" cy="0"/>
          <a:chOff x="0" y="0"/>
          <a:chExt cx="0" cy="0"/>
        </a:xfrm>
      </p:grpSpPr>
      <p:pic>
        <p:nvPicPr>
          <p:cNvPr id="3" name="Picture Placeholder 1"/>
          <p:cNvPicPr>
            <a:picLocks noChangeAspect="1"/>
          </p:cNvPicPr>
          <p:nvPr userDrawn="1"/>
        </p:nvPicPr>
        <p:blipFill>
          <a:blip r:embed="rId2" cstate="print">
            <a:alphaModFix amt="62000"/>
            <a:extLst>
              <a:ext uri="{28A0092B-C50C-407E-A947-70E740481C1C}">
                <a14:useLocalDpi xmlns:a14="http://schemas.microsoft.com/office/drawing/2010/main" val="0"/>
              </a:ext>
            </a:extLst>
          </a:blip>
          <a:srcRect/>
          <a:stretch>
            <a:fillRect/>
          </a:stretch>
        </p:blipFill>
        <p:spPr>
          <a:xfrm>
            <a:off x="0" y="0"/>
            <a:ext cx="5617029"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pic>
      <p:sp>
        <p:nvSpPr>
          <p:cNvPr id="6" name="Rectangle 5"/>
          <p:cNvSpPr/>
          <p:nvPr userDrawn="1"/>
        </p:nvSpPr>
        <p:spPr>
          <a:xfrm>
            <a:off x="4931088" y="0"/>
            <a:ext cx="10259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 Placeholder 19"/>
          <p:cNvSpPr>
            <a:spLocks noGrp="1"/>
          </p:cNvSpPr>
          <p:nvPr>
            <p:ph type="body" sz="quarter" idx="14" hasCustomPrompt="1"/>
          </p:nvPr>
        </p:nvSpPr>
        <p:spPr>
          <a:xfrm>
            <a:off x="402179" y="5588846"/>
            <a:ext cx="5434510" cy="1061829"/>
          </a:xfrm>
          <a:prstGeom prst="rect">
            <a:avLst/>
          </a:prstGeom>
          <a:solidFill>
            <a:schemeClr val="bg1"/>
          </a:solidFill>
        </p:spPr>
        <p:txBody>
          <a:bodyPr anchor="t"/>
          <a:lstStyle>
            <a:lvl1pPr marL="0" indent="0" algn="l">
              <a:lnSpc>
                <a:spcPct val="150000"/>
              </a:lnSpc>
              <a:buNone/>
              <a:defRPr sz="2000" b="0" u="none">
                <a:solidFill>
                  <a:srgbClr val="022169"/>
                </a:solidFill>
              </a:defRPr>
            </a:lvl1pPr>
          </a:lstStyle>
          <a:p>
            <a:pPr lvl="0"/>
            <a:r>
              <a:rPr lang="en-US"/>
              <a:t>Click to edit text </a:t>
            </a:r>
          </a:p>
        </p:txBody>
      </p:sp>
      <p:pic>
        <p:nvPicPr>
          <p:cNvPr id="9" name="Picture 8"/>
          <p:cNvPicPr>
            <a:picLocks noChangeAspect="1"/>
          </p:cNvPicPr>
          <p:nvPr userDrawn="1"/>
        </p:nvPicPr>
        <p:blipFill rotWithShape="1">
          <a:blip r:embed="rId3"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sp>
        <p:nvSpPr>
          <p:cNvPr id="12" name="Text Placeholder 15"/>
          <p:cNvSpPr>
            <a:spLocks noGrp="1"/>
          </p:cNvSpPr>
          <p:nvPr>
            <p:ph type="body" sz="quarter" idx="11"/>
          </p:nvPr>
        </p:nvSpPr>
        <p:spPr>
          <a:xfrm>
            <a:off x="6293225" y="544329"/>
            <a:ext cx="4894730" cy="830996"/>
          </a:xfrm>
          <a:prstGeom prst="rect">
            <a:avLst/>
          </a:prstGeom>
          <a:ln>
            <a:solidFill>
              <a:schemeClr val="bg1"/>
            </a:solidFill>
          </a:ln>
        </p:spPr>
        <p:txBody>
          <a:bodyPr/>
          <a:lstStyle>
            <a:lvl1pPr marL="0" indent="0" algn="l">
              <a:lnSpc>
                <a:spcPct val="100000"/>
              </a:lnSpc>
              <a:buNone/>
              <a:defRPr sz="48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5"/>
          </p:nvPr>
        </p:nvSpPr>
        <p:spPr>
          <a:xfrm>
            <a:off x="6293225" y="1700973"/>
            <a:ext cx="5431929" cy="2002926"/>
          </a:xfrm>
          <a:prstGeom prst="rect">
            <a:avLst/>
          </a:prstGeom>
        </p:spPr>
        <p:txBody>
          <a:bodyPr/>
          <a:lstStyle>
            <a:lvl1pPr marL="0" indent="0" algn="l">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16"/>
          </p:nvPr>
        </p:nvSpPr>
        <p:spPr>
          <a:xfrm>
            <a:off x="6293225" y="3993266"/>
            <a:ext cx="5431929" cy="381964"/>
          </a:xfrm>
          <a:prstGeom prst="rect">
            <a:avLst/>
          </a:prstGeom>
        </p:spPr>
        <p:txBody>
          <a:bodyPr/>
          <a:lstStyle>
            <a:lvl1pPr marL="0" indent="0" algn="l">
              <a:buNone/>
              <a:defRPr sz="28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6" name="Text Placeholder 15"/>
          <p:cNvSpPr>
            <a:spLocks noGrp="1"/>
          </p:cNvSpPr>
          <p:nvPr>
            <p:ph type="body" sz="quarter" idx="17"/>
          </p:nvPr>
        </p:nvSpPr>
        <p:spPr>
          <a:xfrm>
            <a:off x="6293225" y="4583575"/>
            <a:ext cx="5431929" cy="1506890"/>
          </a:xfrm>
          <a:prstGeom prst="rect">
            <a:avLst/>
          </a:prstGeom>
        </p:spPr>
        <p:txBody>
          <a:bodyPr/>
          <a:lstStyle>
            <a:lvl1pPr marL="0" indent="0" algn="l">
              <a:buNone/>
              <a:defRPr sz="24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Text Placeholder 19"/>
          <p:cNvSpPr>
            <a:spLocks noGrp="1"/>
          </p:cNvSpPr>
          <p:nvPr>
            <p:ph type="body" sz="quarter" idx="13" hasCustomPrompt="1"/>
          </p:nvPr>
        </p:nvSpPr>
        <p:spPr>
          <a:xfrm rot="16200000">
            <a:off x="2917844" y="3428568"/>
            <a:ext cx="5052454" cy="1025961"/>
          </a:xfrm>
          <a:prstGeom prst="rect">
            <a:avLst/>
          </a:prstGeom>
        </p:spPr>
        <p:txBody>
          <a:bodyPr anchor="ctr"/>
          <a:lstStyle>
            <a:lvl1pPr marL="0" indent="0" algn="l">
              <a:buNone/>
              <a:defRPr sz="4400" b="1">
                <a:solidFill>
                  <a:srgbClr val="022169"/>
                </a:solidFill>
                <a:latin typeface="Source Sans Pro" charset="0"/>
                <a:ea typeface="Source Sans Pro" charset="0"/>
                <a:cs typeface="Source Sans Pro" charset="0"/>
              </a:defRPr>
            </a:lvl1pPr>
          </a:lstStyle>
          <a:p>
            <a:pPr lvl="0"/>
            <a:r>
              <a:rPr lang="en-US"/>
              <a:t>CLICK TO EDIT</a:t>
            </a:r>
          </a:p>
        </p:txBody>
      </p:sp>
      <p:sp>
        <p:nvSpPr>
          <p:cNvPr id="4" name="Picture Placeholder 3"/>
          <p:cNvSpPr>
            <a:spLocks noGrp="1"/>
          </p:cNvSpPr>
          <p:nvPr>
            <p:ph type="pic" sz="quarter" idx="18"/>
          </p:nvPr>
        </p:nvSpPr>
        <p:spPr>
          <a:xfrm>
            <a:off x="0" y="0"/>
            <a:ext cx="4930775" cy="6858000"/>
          </a:xfrm>
          <a:prstGeom prst="rect">
            <a:avLst/>
          </a:prstGeom>
          <a:solidFill>
            <a:schemeClr val="bg2"/>
          </a:solidFill>
        </p:spPr>
        <p:txBody>
          <a:bodyPr/>
          <a:lstStyle>
            <a:lvl1pPr marL="0" indent="0" algn="ctr">
              <a:buNone/>
              <a:defRPr/>
            </a:lvl1pPr>
          </a:lstStyle>
          <a:p>
            <a:endParaRPr lang="en-US"/>
          </a:p>
        </p:txBody>
      </p:sp>
    </p:spTree>
    <p:extLst>
      <p:ext uri="{BB962C8B-B14F-4D97-AF65-F5344CB8AC3E}">
        <p14:creationId xmlns:p14="http://schemas.microsoft.com/office/powerpoint/2010/main" val="706259497"/>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Welcome Message">
    <p:bg>
      <p:bgPr>
        <a:solidFill>
          <a:srgbClr val="0077BD"/>
        </a:solidFill>
        <a:effectLst/>
      </p:bgPr>
    </p:bg>
    <p:spTree>
      <p:nvGrpSpPr>
        <p:cNvPr id="1" name=""/>
        <p:cNvGrpSpPr/>
        <p:nvPr/>
      </p:nvGrpSpPr>
      <p:grpSpPr>
        <a:xfrm>
          <a:off x="0" y="0"/>
          <a:ext cx="0" cy="0"/>
          <a:chOff x="0" y="0"/>
          <a:chExt cx="0" cy="0"/>
        </a:xfrm>
      </p:grpSpPr>
      <p:pic>
        <p:nvPicPr>
          <p:cNvPr id="3" name="Picture Placeholder 1"/>
          <p:cNvPicPr>
            <a:picLocks noChangeAspect="1"/>
          </p:cNvPicPr>
          <p:nvPr userDrawn="1"/>
        </p:nvPicPr>
        <p:blipFill>
          <a:blip r:embed="rId2" cstate="print">
            <a:alphaModFix amt="62000"/>
            <a:extLst>
              <a:ext uri="{28A0092B-C50C-407E-A947-70E740481C1C}">
                <a14:useLocalDpi xmlns:a14="http://schemas.microsoft.com/office/drawing/2010/main" val="0"/>
              </a:ext>
            </a:extLst>
          </a:blip>
          <a:srcRect/>
          <a:stretch>
            <a:fillRect/>
          </a:stretch>
        </p:blipFill>
        <p:spPr>
          <a:xfrm>
            <a:off x="0" y="0"/>
            <a:ext cx="5617029"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pic>
      <p:sp>
        <p:nvSpPr>
          <p:cNvPr id="6" name="Rectangle 5"/>
          <p:cNvSpPr/>
          <p:nvPr userDrawn="1"/>
        </p:nvSpPr>
        <p:spPr>
          <a:xfrm>
            <a:off x="4931088" y="0"/>
            <a:ext cx="10259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 Placeholder 19"/>
          <p:cNvSpPr>
            <a:spLocks noGrp="1"/>
          </p:cNvSpPr>
          <p:nvPr>
            <p:ph type="body" sz="quarter" idx="14" hasCustomPrompt="1"/>
          </p:nvPr>
        </p:nvSpPr>
        <p:spPr>
          <a:xfrm>
            <a:off x="402179" y="5588846"/>
            <a:ext cx="5434510" cy="1061829"/>
          </a:xfrm>
          <a:prstGeom prst="rect">
            <a:avLst/>
          </a:prstGeom>
          <a:solidFill>
            <a:schemeClr val="bg1"/>
          </a:solidFill>
        </p:spPr>
        <p:txBody>
          <a:bodyPr anchor="t"/>
          <a:lstStyle>
            <a:lvl1pPr marL="0" indent="0" algn="l">
              <a:lnSpc>
                <a:spcPct val="150000"/>
              </a:lnSpc>
              <a:buNone/>
              <a:defRPr sz="2000" b="0" u="none">
                <a:solidFill>
                  <a:srgbClr val="022169"/>
                </a:solidFill>
              </a:defRPr>
            </a:lvl1pPr>
          </a:lstStyle>
          <a:p>
            <a:pPr lvl="0"/>
            <a:r>
              <a:rPr lang="en-US"/>
              <a:t>Click to edit text </a:t>
            </a:r>
          </a:p>
        </p:txBody>
      </p:sp>
      <p:pic>
        <p:nvPicPr>
          <p:cNvPr id="9" name="Picture 8"/>
          <p:cNvPicPr>
            <a:picLocks noChangeAspect="1"/>
          </p:cNvPicPr>
          <p:nvPr userDrawn="1"/>
        </p:nvPicPr>
        <p:blipFill rotWithShape="1">
          <a:blip r:embed="rId3"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sp>
        <p:nvSpPr>
          <p:cNvPr id="12" name="Text Placeholder 15"/>
          <p:cNvSpPr>
            <a:spLocks noGrp="1"/>
          </p:cNvSpPr>
          <p:nvPr>
            <p:ph type="body" sz="quarter" idx="11"/>
          </p:nvPr>
        </p:nvSpPr>
        <p:spPr>
          <a:xfrm>
            <a:off x="6293225" y="544329"/>
            <a:ext cx="4894730" cy="830996"/>
          </a:xfrm>
          <a:prstGeom prst="rect">
            <a:avLst/>
          </a:prstGeom>
          <a:ln>
            <a:solidFill>
              <a:schemeClr val="bg1"/>
            </a:solidFill>
          </a:ln>
        </p:spPr>
        <p:txBody>
          <a:bodyPr/>
          <a:lstStyle>
            <a:lvl1pPr marL="0" indent="0" algn="l">
              <a:lnSpc>
                <a:spcPct val="100000"/>
              </a:lnSpc>
              <a:buNone/>
              <a:defRPr sz="48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5"/>
          </p:nvPr>
        </p:nvSpPr>
        <p:spPr>
          <a:xfrm>
            <a:off x="6293225" y="1700973"/>
            <a:ext cx="5431929" cy="2002926"/>
          </a:xfrm>
          <a:prstGeom prst="rect">
            <a:avLst/>
          </a:prstGeom>
        </p:spPr>
        <p:txBody>
          <a:bodyPr/>
          <a:lstStyle>
            <a:lvl1pPr marL="0" indent="0" algn="l">
              <a:buNone/>
              <a:defRPr sz="32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16"/>
          </p:nvPr>
        </p:nvSpPr>
        <p:spPr>
          <a:xfrm>
            <a:off x="6293225" y="3993266"/>
            <a:ext cx="5431929" cy="381964"/>
          </a:xfrm>
          <a:prstGeom prst="rect">
            <a:avLst/>
          </a:prstGeom>
        </p:spPr>
        <p:txBody>
          <a:bodyPr/>
          <a:lstStyle>
            <a:lvl1pPr marL="0" indent="0" algn="l">
              <a:buNone/>
              <a:defRPr sz="28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6" name="Text Placeholder 15"/>
          <p:cNvSpPr>
            <a:spLocks noGrp="1"/>
          </p:cNvSpPr>
          <p:nvPr>
            <p:ph type="body" sz="quarter" idx="17"/>
          </p:nvPr>
        </p:nvSpPr>
        <p:spPr>
          <a:xfrm>
            <a:off x="6293225" y="4583575"/>
            <a:ext cx="5431929" cy="1506890"/>
          </a:xfrm>
          <a:prstGeom prst="rect">
            <a:avLst/>
          </a:prstGeom>
        </p:spPr>
        <p:txBody>
          <a:bodyPr/>
          <a:lstStyle>
            <a:lvl1pPr marL="0" indent="0" algn="l">
              <a:buNone/>
              <a:defRPr sz="24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Text Placeholder 19"/>
          <p:cNvSpPr>
            <a:spLocks noGrp="1"/>
          </p:cNvSpPr>
          <p:nvPr>
            <p:ph type="body" sz="quarter" idx="13" hasCustomPrompt="1"/>
          </p:nvPr>
        </p:nvSpPr>
        <p:spPr>
          <a:xfrm rot="16200000">
            <a:off x="2917844" y="3428568"/>
            <a:ext cx="5052454" cy="1025961"/>
          </a:xfrm>
          <a:prstGeom prst="rect">
            <a:avLst/>
          </a:prstGeom>
        </p:spPr>
        <p:txBody>
          <a:bodyPr anchor="ctr"/>
          <a:lstStyle>
            <a:lvl1pPr marL="0" indent="0" algn="l">
              <a:buNone/>
              <a:defRPr sz="4400" b="1">
                <a:solidFill>
                  <a:srgbClr val="0077BD"/>
                </a:solidFill>
                <a:latin typeface="Source Sans Pro" charset="0"/>
                <a:ea typeface="Source Sans Pro" charset="0"/>
                <a:cs typeface="Source Sans Pro" charset="0"/>
              </a:defRPr>
            </a:lvl1pPr>
          </a:lstStyle>
          <a:p>
            <a:pPr lvl="0"/>
            <a:r>
              <a:rPr lang="en-US"/>
              <a:t>CLICK TO EDIT</a:t>
            </a:r>
          </a:p>
        </p:txBody>
      </p:sp>
      <p:sp>
        <p:nvSpPr>
          <p:cNvPr id="4" name="Picture Placeholder 3"/>
          <p:cNvSpPr>
            <a:spLocks noGrp="1"/>
          </p:cNvSpPr>
          <p:nvPr>
            <p:ph type="pic" sz="quarter" idx="18"/>
          </p:nvPr>
        </p:nvSpPr>
        <p:spPr>
          <a:xfrm>
            <a:off x="0" y="0"/>
            <a:ext cx="4930775" cy="6858000"/>
          </a:xfrm>
          <a:prstGeom prst="rect">
            <a:avLst/>
          </a:prstGeom>
          <a:solidFill>
            <a:schemeClr val="bg2"/>
          </a:solidFill>
        </p:spPr>
        <p:txBody>
          <a:bodyPr/>
          <a:lstStyle>
            <a:lvl1pPr marL="0" indent="0" algn="ctr">
              <a:buNone/>
              <a:defRPr/>
            </a:lvl1pPr>
          </a:lstStyle>
          <a:p>
            <a:endParaRPr lang="en-US"/>
          </a:p>
        </p:txBody>
      </p:sp>
    </p:spTree>
    <p:extLst>
      <p:ext uri="{BB962C8B-B14F-4D97-AF65-F5344CB8AC3E}">
        <p14:creationId xmlns:p14="http://schemas.microsoft.com/office/powerpoint/2010/main" val="3086150244"/>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Welcome Message">
    <p:bg>
      <p:bgPr>
        <a:solidFill>
          <a:srgbClr val="022169"/>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a:stretch/>
        </p:blipFill>
        <p:spPr>
          <a:xfrm>
            <a:off x="6178532" y="0"/>
            <a:ext cx="6029344" cy="6858000"/>
          </a:xfrm>
          <a:prstGeom prst="rect">
            <a:avLst/>
          </a:prstGeom>
        </p:spPr>
      </p:pic>
      <p:sp>
        <p:nvSpPr>
          <p:cNvPr id="4" name="Rectangle 3"/>
          <p:cNvSpPr/>
          <p:nvPr userDrawn="1"/>
        </p:nvSpPr>
        <p:spPr>
          <a:xfrm>
            <a:off x="6029615" y="0"/>
            <a:ext cx="148646" cy="693766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userDrawn="1"/>
        </p:nvSpPr>
        <p:spPr>
          <a:xfrm>
            <a:off x="6481011" y="1050297"/>
            <a:ext cx="5710989" cy="923330"/>
          </a:xfrm>
          <a:prstGeom prst="rect">
            <a:avLst/>
          </a:prstGeom>
          <a:solidFill>
            <a:srgbClr val="0077BD"/>
          </a:solidFill>
          <a:ln>
            <a:solidFill>
              <a:schemeClr val="bg1"/>
            </a:solidFill>
          </a:ln>
        </p:spPr>
        <p:txBody>
          <a:bodyPr wrap="square" rtlCol="0">
            <a:spAutoFit/>
          </a:bodyPr>
          <a:lstStyle/>
          <a:p>
            <a:r>
              <a:rPr lang="en-US" sz="5400">
                <a:solidFill>
                  <a:schemeClr val="bg1"/>
                </a:solidFill>
                <a:latin typeface="Source Sans Pro" charset="0"/>
                <a:ea typeface="Source Sans Pro" charset="0"/>
                <a:cs typeface="Source Sans Pro" charset="0"/>
              </a:rPr>
              <a:t>YOUR</a:t>
            </a:r>
            <a:r>
              <a:rPr lang="en-US" sz="5400" b="1">
                <a:solidFill>
                  <a:schemeClr val="bg1"/>
                </a:solidFill>
                <a:latin typeface="Source Sans Pro" charset="0"/>
                <a:ea typeface="Source Sans Pro" charset="0"/>
                <a:cs typeface="Source Sans Pro" charset="0"/>
              </a:rPr>
              <a:t> TRINITY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13676" y="257294"/>
            <a:ext cx="2319058" cy="623282"/>
          </a:xfrm>
          <a:prstGeom prst="rect">
            <a:avLst/>
          </a:prstGeom>
        </p:spPr>
      </p:pic>
      <p:sp>
        <p:nvSpPr>
          <p:cNvPr id="9" name="Picture Placeholder 2"/>
          <p:cNvSpPr>
            <a:spLocks noGrp="1"/>
          </p:cNvSpPr>
          <p:nvPr>
            <p:ph type="pic" sz="quarter" idx="15"/>
          </p:nvPr>
        </p:nvSpPr>
        <p:spPr>
          <a:xfrm>
            <a:off x="0" y="0"/>
            <a:ext cx="6103938" cy="6858000"/>
          </a:xfrm>
          <a:prstGeom prst="rect">
            <a:avLst/>
          </a:prstGeom>
          <a:solidFill>
            <a:schemeClr val="bg2"/>
          </a:solidFill>
        </p:spPr>
        <p:txBody>
          <a:bodyPr anchor="t"/>
          <a:lstStyle>
            <a:lvl1pPr marL="0" indent="0" algn="ctr">
              <a:buNone/>
              <a:defRPr sz="4000"/>
            </a:lvl1pPr>
          </a:lstStyle>
          <a:p>
            <a:endParaRPr lang="en-US"/>
          </a:p>
        </p:txBody>
      </p:sp>
      <p:sp>
        <p:nvSpPr>
          <p:cNvPr id="10" name="Text Placeholder 15"/>
          <p:cNvSpPr>
            <a:spLocks noGrp="1"/>
          </p:cNvSpPr>
          <p:nvPr>
            <p:ph type="body" sz="quarter" idx="16"/>
          </p:nvPr>
        </p:nvSpPr>
        <p:spPr>
          <a:xfrm>
            <a:off x="6469539" y="2395454"/>
            <a:ext cx="5431929" cy="1482064"/>
          </a:xfrm>
          <a:prstGeom prst="rect">
            <a:avLst/>
          </a:prstGeom>
        </p:spPr>
        <p:txBody>
          <a:bodyPr/>
          <a:lstStyle>
            <a:lvl1pPr marL="0" indent="0" algn="l">
              <a:buNone/>
              <a:defRPr sz="36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1" name="Text Placeholder 15"/>
          <p:cNvSpPr>
            <a:spLocks noGrp="1"/>
          </p:cNvSpPr>
          <p:nvPr>
            <p:ph type="body" sz="quarter" idx="17" hasCustomPrompt="1"/>
          </p:nvPr>
        </p:nvSpPr>
        <p:spPr>
          <a:xfrm>
            <a:off x="6469539" y="4131656"/>
            <a:ext cx="5431929" cy="370896"/>
          </a:xfrm>
          <a:prstGeom prst="rect">
            <a:avLst/>
          </a:prstGeom>
        </p:spPr>
        <p:txBody>
          <a:bodyPr/>
          <a:lstStyle>
            <a:lvl1pPr marL="0" indent="0" algn="l">
              <a:buNone/>
              <a:defRPr sz="2400" b="1" u="sng">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2" name="Text Placeholder 15"/>
          <p:cNvSpPr>
            <a:spLocks noGrp="1"/>
          </p:cNvSpPr>
          <p:nvPr>
            <p:ph type="body" sz="quarter" idx="18"/>
          </p:nvPr>
        </p:nvSpPr>
        <p:spPr>
          <a:xfrm>
            <a:off x="6469539" y="4548343"/>
            <a:ext cx="5431929" cy="787585"/>
          </a:xfrm>
          <a:prstGeom prst="rect">
            <a:avLst/>
          </a:prstGeom>
        </p:spPr>
        <p:txBody>
          <a:bodyPr/>
          <a:lstStyle>
            <a:lvl1pPr marL="0" indent="0" algn="l">
              <a:buNone/>
              <a:defRPr sz="2400" b="0" u="none">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9" hasCustomPrompt="1"/>
          </p:nvPr>
        </p:nvSpPr>
        <p:spPr>
          <a:xfrm>
            <a:off x="6469539" y="5619739"/>
            <a:ext cx="5431929" cy="370896"/>
          </a:xfrm>
          <a:prstGeom prst="rect">
            <a:avLst/>
          </a:prstGeom>
        </p:spPr>
        <p:txBody>
          <a:bodyPr/>
          <a:lstStyle>
            <a:lvl1pPr marL="0" indent="0" algn="l">
              <a:buNone/>
              <a:defRPr sz="2400" b="1" u="sng">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20"/>
          </p:nvPr>
        </p:nvSpPr>
        <p:spPr>
          <a:xfrm>
            <a:off x="6469539" y="6043484"/>
            <a:ext cx="5431929" cy="439584"/>
          </a:xfrm>
          <a:prstGeom prst="rect">
            <a:avLst/>
          </a:prstGeom>
        </p:spPr>
        <p:txBody>
          <a:bodyPr/>
          <a:lstStyle>
            <a:lvl1pPr marL="0" indent="0" algn="l">
              <a:buNone/>
              <a:defRPr sz="2400" b="0" u="none">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Tree>
    <p:extLst>
      <p:ext uri="{BB962C8B-B14F-4D97-AF65-F5344CB8AC3E}">
        <p14:creationId xmlns:p14="http://schemas.microsoft.com/office/powerpoint/2010/main" val="3174453130"/>
      </p:ext>
    </p:extLst>
  </p:cSld>
  <p:clrMapOvr>
    <a:masterClrMapping/>
  </p:clrMapOvr>
  <p:transition spd="slow" advClick="0" advTm="800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Welcome Message">
    <p:bg>
      <p:bgPr>
        <a:solidFill>
          <a:srgbClr val="022169"/>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a:stretch/>
        </p:blipFill>
        <p:spPr>
          <a:xfrm>
            <a:off x="6178532" y="0"/>
            <a:ext cx="6029344" cy="6858000"/>
          </a:xfrm>
          <a:prstGeom prst="rect">
            <a:avLst/>
          </a:prstGeom>
        </p:spPr>
      </p:pic>
      <p:sp>
        <p:nvSpPr>
          <p:cNvPr id="4" name="Rectangle 3"/>
          <p:cNvSpPr/>
          <p:nvPr userDrawn="1"/>
        </p:nvSpPr>
        <p:spPr>
          <a:xfrm>
            <a:off x="6029615" y="0"/>
            <a:ext cx="148646" cy="693766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userDrawn="1"/>
        </p:nvSpPr>
        <p:spPr>
          <a:xfrm>
            <a:off x="6481011" y="1050297"/>
            <a:ext cx="5710989" cy="923330"/>
          </a:xfrm>
          <a:prstGeom prst="rect">
            <a:avLst/>
          </a:prstGeom>
          <a:solidFill>
            <a:srgbClr val="0077BD"/>
          </a:solidFill>
          <a:ln>
            <a:solidFill>
              <a:schemeClr val="bg1"/>
            </a:solidFill>
          </a:ln>
        </p:spPr>
        <p:txBody>
          <a:bodyPr wrap="square" rtlCol="0">
            <a:spAutoFit/>
          </a:bodyPr>
          <a:lstStyle/>
          <a:p>
            <a:r>
              <a:rPr lang="en-US" sz="5400">
                <a:solidFill>
                  <a:schemeClr val="bg1"/>
                </a:solidFill>
                <a:ea typeface="Lato Black" panose="020F0502020204030203" pitchFamily="34" charset="0"/>
                <a:cs typeface="Lato Black" panose="020F0502020204030203" pitchFamily="34" charset="0"/>
              </a:rPr>
              <a:t>YOUR</a:t>
            </a:r>
            <a:r>
              <a:rPr lang="en-US" sz="5400" b="1">
                <a:solidFill>
                  <a:schemeClr val="bg1"/>
                </a:solidFill>
                <a:ea typeface="Lato Black" panose="020F0502020204030203" pitchFamily="34" charset="0"/>
                <a:cs typeface="Lato Black" panose="020F0502020204030203" pitchFamily="34" charset="0"/>
              </a:rPr>
              <a:t> TRINITY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13676" y="257294"/>
            <a:ext cx="2319058" cy="623282"/>
          </a:xfrm>
          <a:prstGeom prst="rect">
            <a:avLst/>
          </a:prstGeom>
        </p:spPr>
      </p:pic>
      <p:sp>
        <p:nvSpPr>
          <p:cNvPr id="9" name="Picture Placeholder 2"/>
          <p:cNvSpPr>
            <a:spLocks noGrp="1"/>
          </p:cNvSpPr>
          <p:nvPr>
            <p:ph type="pic" sz="quarter" idx="15"/>
          </p:nvPr>
        </p:nvSpPr>
        <p:spPr>
          <a:xfrm>
            <a:off x="0" y="0"/>
            <a:ext cx="6103938" cy="6858000"/>
          </a:xfrm>
          <a:prstGeom prst="rect">
            <a:avLst/>
          </a:prstGeom>
          <a:solidFill>
            <a:schemeClr val="bg2"/>
          </a:solidFill>
        </p:spPr>
        <p:txBody>
          <a:bodyPr anchor="t"/>
          <a:lstStyle>
            <a:lvl1pPr marL="0" indent="0" algn="ctr">
              <a:buNone/>
              <a:defRPr sz="4000"/>
            </a:lvl1pPr>
          </a:lstStyle>
          <a:p>
            <a:endParaRPr lang="en-US"/>
          </a:p>
        </p:txBody>
      </p:sp>
      <p:sp>
        <p:nvSpPr>
          <p:cNvPr id="10" name="Text Placeholder 15"/>
          <p:cNvSpPr>
            <a:spLocks noGrp="1"/>
          </p:cNvSpPr>
          <p:nvPr>
            <p:ph type="body" sz="quarter" idx="16"/>
          </p:nvPr>
        </p:nvSpPr>
        <p:spPr>
          <a:xfrm>
            <a:off x="6469539" y="2395454"/>
            <a:ext cx="5431929" cy="1482064"/>
          </a:xfrm>
          <a:prstGeom prst="rect">
            <a:avLst/>
          </a:prstGeom>
        </p:spPr>
        <p:txBody>
          <a:bodyPr/>
          <a:lstStyle>
            <a:lvl1pPr marL="0" indent="0" algn="l">
              <a:buNone/>
              <a:defRPr sz="36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1" name="Text Placeholder 15"/>
          <p:cNvSpPr>
            <a:spLocks noGrp="1"/>
          </p:cNvSpPr>
          <p:nvPr>
            <p:ph type="body" sz="quarter" idx="17" hasCustomPrompt="1"/>
          </p:nvPr>
        </p:nvSpPr>
        <p:spPr>
          <a:xfrm>
            <a:off x="6469539" y="4131656"/>
            <a:ext cx="5431929" cy="370896"/>
          </a:xfrm>
          <a:prstGeom prst="rect">
            <a:avLst/>
          </a:prstGeom>
        </p:spPr>
        <p:txBody>
          <a:bodyPr/>
          <a:lstStyle>
            <a:lvl1pPr marL="0" indent="0" algn="l">
              <a:buNone/>
              <a:defRPr sz="2400" b="1" u="sng">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2" name="Text Placeholder 15"/>
          <p:cNvSpPr>
            <a:spLocks noGrp="1"/>
          </p:cNvSpPr>
          <p:nvPr>
            <p:ph type="body" sz="quarter" idx="18"/>
          </p:nvPr>
        </p:nvSpPr>
        <p:spPr>
          <a:xfrm>
            <a:off x="6469539" y="4548343"/>
            <a:ext cx="5431929" cy="787585"/>
          </a:xfrm>
          <a:prstGeom prst="rect">
            <a:avLst/>
          </a:prstGeom>
        </p:spPr>
        <p:txBody>
          <a:bodyPr/>
          <a:lstStyle>
            <a:lvl1pPr marL="0" indent="0" algn="l">
              <a:buNone/>
              <a:defRPr sz="2400" b="0" u="none">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4" name="Text Placeholder 15"/>
          <p:cNvSpPr>
            <a:spLocks noGrp="1"/>
          </p:cNvSpPr>
          <p:nvPr>
            <p:ph type="body" sz="quarter" idx="19" hasCustomPrompt="1"/>
          </p:nvPr>
        </p:nvSpPr>
        <p:spPr>
          <a:xfrm>
            <a:off x="6469539" y="5619739"/>
            <a:ext cx="5431929" cy="370896"/>
          </a:xfrm>
          <a:prstGeom prst="rect">
            <a:avLst/>
          </a:prstGeom>
        </p:spPr>
        <p:txBody>
          <a:bodyPr/>
          <a:lstStyle>
            <a:lvl1pPr marL="0" indent="0" algn="l">
              <a:buNone/>
              <a:defRPr sz="2400" b="1" u="sng">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5" name="Text Placeholder 15"/>
          <p:cNvSpPr>
            <a:spLocks noGrp="1"/>
          </p:cNvSpPr>
          <p:nvPr>
            <p:ph type="body" sz="quarter" idx="20"/>
          </p:nvPr>
        </p:nvSpPr>
        <p:spPr>
          <a:xfrm>
            <a:off x="6469539" y="6043484"/>
            <a:ext cx="5431929" cy="439584"/>
          </a:xfrm>
          <a:prstGeom prst="rect">
            <a:avLst/>
          </a:prstGeom>
        </p:spPr>
        <p:txBody>
          <a:bodyPr/>
          <a:lstStyle>
            <a:lvl1pPr marL="0" indent="0" algn="l">
              <a:buNone/>
              <a:defRPr sz="2400" b="0" u="none">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3" name="Text Placeholder 15"/>
          <p:cNvSpPr>
            <a:spLocks noGrp="1"/>
          </p:cNvSpPr>
          <p:nvPr>
            <p:ph type="body" sz="quarter" idx="11" hasCustomPrompt="1"/>
          </p:nvPr>
        </p:nvSpPr>
        <p:spPr>
          <a:xfrm>
            <a:off x="6465134" y="1050297"/>
            <a:ext cx="5726865" cy="923330"/>
          </a:xfrm>
          <a:prstGeom prst="rect">
            <a:avLst/>
          </a:prstGeom>
          <a:solidFill>
            <a:srgbClr val="0077BD"/>
          </a:solidFill>
          <a:ln>
            <a:solidFill>
              <a:schemeClr val="bg1"/>
            </a:solidFill>
          </a:ln>
        </p:spPr>
        <p:txBody>
          <a:bodyPr/>
          <a:lstStyle>
            <a:lvl1pPr marL="0" indent="0" algn="l">
              <a:lnSpc>
                <a:spcPct val="100000"/>
              </a:lnSpc>
              <a:buNone/>
              <a:defRPr sz="5400" b="1">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Tree>
    <p:extLst>
      <p:ext uri="{BB962C8B-B14F-4D97-AF65-F5344CB8AC3E}">
        <p14:creationId xmlns:p14="http://schemas.microsoft.com/office/powerpoint/2010/main" val="2106268531"/>
      </p:ext>
    </p:extLst>
  </p:cSld>
  <p:clrMapOvr>
    <a:masterClrMapping/>
  </p:clrMapOvr>
  <p:transition spd="slow" advClick="0" advTm="8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Welcome Mess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69113"/>
          </a:xfrm>
          <a:prstGeom prst="rect">
            <a:avLst/>
          </a:prstGeom>
        </p:spPr>
        <p:txBody>
          <a:bodyPr/>
          <a:lstStyle>
            <a:lvl1pPr marL="0" indent="0" algn="ctr">
              <a:buNone/>
              <a:defRPr sz="4400">
                <a:solidFill>
                  <a:schemeClr val="bg1"/>
                </a:solidFill>
              </a:defRPr>
            </a:lvl1pPr>
          </a:lstStyle>
          <a:p>
            <a:endParaRPr lang="en-US"/>
          </a:p>
        </p:txBody>
      </p:sp>
      <p:sp>
        <p:nvSpPr>
          <p:cNvPr id="10" name="Text Placeholder 19"/>
          <p:cNvSpPr>
            <a:spLocks noGrp="1"/>
          </p:cNvSpPr>
          <p:nvPr>
            <p:ph type="body" sz="quarter" idx="12"/>
          </p:nvPr>
        </p:nvSpPr>
        <p:spPr>
          <a:xfrm>
            <a:off x="641894" y="4329459"/>
            <a:ext cx="4834915" cy="679949"/>
          </a:xfrm>
          <a:prstGeom prst="rect">
            <a:avLst/>
          </a:prstGeom>
          <a:ln>
            <a:solidFill>
              <a:schemeClr val="bg1"/>
            </a:solidFill>
          </a:ln>
        </p:spPr>
        <p:txBody>
          <a:bodyPr anchor="ctr"/>
          <a:lstStyle>
            <a:lvl1pPr marL="0" indent="0" algn="ctr">
              <a:buNone/>
              <a:defRPr sz="3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1" name="Text Placeholder 19"/>
          <p:cNvSpPr>
            <a:spLocks noGrp="1"/>
          </p:cNvSpPr>
          <p:nvPr>
            <p:ph type="body" sz="quarter" idx="13"/>
          </p:nvPr>
        </p:nvSpPr>
        <p:spPr>
          <a:xfrm>
            <a:off x="256033" y="3718431"/>
            <a:ext cx="5614483" cy="533530"/>
          </a:xfrm>
          <a:prstGeom prst="rect">
            <a:avLst/>
          </a:prstGeom>
        </p:spPr>
        <p:txBody>
          <a:bodyPr/>
          <a:lstStyle>
            <a:lvl1pPr marL="0" indent="0" algn="ctr">
              <a:buNone/>
              <a:defRPr sz="30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2" name="Text Placeholder 19"/>
          <p:cNvSpPr>
            <a:spLocks noGrp="1"/>
          </p:cNvSpPr>
          <p:nvPr>
            <p:ph type="body" sz="quarter" idx="14" hasCustomPrompt="1"/>
          </p:nvPr>
        </p:nvSpPr>
        <p:spPr>
          <a:xfrm>
            <a:off x="286088" y="5779687"/>
            <a:ext cx="5584427" cy="544198"/>
          </a:xfrm>
          <a:prstGeom prst="rect">
            <a:avLst/>
          </a:prstGeom>
        </p:spPr>
        <p:txBody>
          <a:bodyPr/>
          <a:lstStyle>
            <a:lvl1pPr marL="0" indent="0" algn="ctr">
              <a:buNone/>
              <a:defRPr sz="3000" b="0" u="none">
                <a:solidFill>
                  <a:schemeClr val="bg1"/>
                </a:solidFill>
                <a:latin typeface="Source Sans Pro" charset="0"/>
                <a:ea typeface="Source Sans Pro" charset="0"/>
                <a:cs typeface="Source Sans Pro" charset="0"/>
              </a:defRPr>
            </a:lvl1pPr>
          </a:lstStyle>
          <a:p>
            <a:pPr lvl="0"/>
            <a:r>
              <a:rPr lang="en-US"/>
              <a:t>Click to edit text </a:t>
            </a:r>
          </a:p>
        </p:txBody>
      </p:sp>
      <p:sp>
        <p:nvSpPr>
          <p:cNvPr id="9" name="Text Placeholder 15"/>
          <p:cNvSpPr>
            <a:spLocks noGrp="1"/>
          </p:cNvSpPr>
          <p:nvPr>
            <p:ph type="body" sz="quarter" idx="11"/>
          </p:nvPr>
        </p:nvSpPr>
        <p:spPr>
          <a:xfrm>
            <a:off x="256033" y="1550090"/>
            <a:ext cx="5614484" cy="1741118"/>
          </a:xfrm>
          <a:prstGeom prst="rect">
            <a:avLst/>
          </a:prstGeom>
        </p:spPr>
        <p:txBody>
          <a:bodyPr/>
          <a:lstStyle>
            <a:lvl1pPr marL="0" indent="0" algn="ctr">
              <a:buNone/>
              <a:defRPr sz="72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Rectangle 16"/>
          <p:cNvSpPr/>
          <p:nvPr userDrawn="1"/>
        </p:nvSpPr>
        <p:spPr>
          <a:xfrm>
            <a:off x="641894" y="4340572"/>
            <a:ext cx="4834915" cy="68330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9"/>
          </a:p>
        </p:txBody>
      </p:sp>
    </p:spTree>
    <p:extLst>
      <p:ext uri="{BB962C8B-B14F-4D97-AF65-F5344CB8AC3E}">
        <p14:creationId xmlns:p14="http://schemas.microsoft.com/office/powerpoint/2010/main" val="1378639738"/>
      </p:ext>
    </p:extLst>
  </p:cSld>
  <p:clrMapOvr>
    <a:masterClrMapping/>
  </p:clrMapOvr>
  <p:transition spd="slow" advClick="0" advTm="8000">
    <p:push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Welcome Mess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69113"/>
          </a:xfrm>
          <a:prstGeom prst="rect">
            <a:avLst/>
          </a:prstGeom>
        </p:spPr>
        <p:txBody>
          <a:bodyPr/>
          <a:lstStyle>
            <a:lvl1pPr marL="0" indent="0" algn="ctr">
              <a:buNone/>
              <a:defRPr sz="4400">
                <a:solidFill>
                  <a:schemeClr val="bg1"/>
                </a:solidFill>
              </a:defRPr>
            </a:lvl1pPr>
          </a:lstStyle>
          <a:p>
            <a:endParaRPr lang="en-US"/>
          </a:p>
        </p:txBody>
      </p:sp>
      <p:sp>
        <p:nvSpPr>
          <p:cNvPr id="10" name="Text Placeholder 19"/>
          <p:cNvSpPr>
            <a:spLocks noGrp="1"/>
          </p:cNvSpPr>
          <p:nvPr>
            <p:ph type="body" sz="quarter" idx="12"/>
          </p:nvPr>
        </p:nvSpPr>
        <p:spPr>
          <a:xfrm>
            <a:off x="641894" y="4329459"/>
            <a:ext cx="4834915" cy="679949"/>
          </a:xfrm>
          <a:prstGeom prst="rect">
            <a:avLst/>
          </a:prstGeom>
          <a:ln>
            <a:solidFill>
              <a:schemeClr val="bg1"/>
            </a:solidFill>
          </a:ln>
        </p:spPr>
        <p:txBody>
          <a:bodyPr anchor="ctr"/>
          <a:lstStyle>
            <a:lvl1pPr marL="0" indent="0" algn="ctr">
              <a:buNone/>
              <a:defRPr sz="3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1" name="Text Placeholder 19"/>
          <p:cNvSpPr>
            <a:spLocks noGrp="1"/>
          </p:cNvSpPr>
          <p:nvPr>
            <p:ph type="body" sz="quarter" idx="13"/>
          </p:nvPr>
        </p:nvSpPr>
        <p:spPr>
          <a:xfrm>
            <a:off x="256033" y="3718431"/>
            <a:ext cx="5614483" cy="533530"/>
          </a:xfrm>
          <a:prstGeom prst="rect">
            <a:avLst/>
          </a:prstGeom>
        </p:spPr>
        <p:txBody>
          <a:bodyPr/>
          <a:lstStyle>
            <a:lvl1pPr marL="0" indent="0" algn="ctr">
              <a:buNone/>
              <a:defRPr sz="30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2" name="Text Placeholder 19"/>
          <p:cNvSpPr>
            <a:spLocks noGrp="1"/>
          </p:cNvSpPr>
          <p:nvPr>
            <p:ph type="body" sz="quarter" idx="14" hasCustomPrompt="1"/>
          </p:nvPr>
        </p:nvSpPr>
        <p:spPr>
          <a:xfrm>
            <a:off x="286088" y="5779687"/>
            <a:ext cx="5584427" cy="544198"/>
          </a:xfrm>
          <a:prstGeom prst="rect">
            <a:avLst/>
          </a:prstGeom>
        </p:spPr>
        <p:txBody>
          <a:bodyPr/>
          <a:lstStyle>
            <a:lvl1pPr marL="0" indent="0" algn="ctr">
              <a:buNone/>
              <a:defRPr sz="3000" b="0" u="none">
                <a:solidFill>
                  <a:schemeClr val="bg1"/>
                </a:solidFill>
                <a:latin typeface="Source Sans Pro" charset="0"/>
                <a:ea typeface="Source Sans Pro" charset="0"/>
                <a:cs typeface="Source Sans Pro" charset="0"/>
              </a:defRPr>
            </a:lvl1pPr>
          </a:lstStyle>
          <a:p>
            <a:pPr lvl="0"/>
            <a:r>
              <a:rPr lang="en-US"/>
              <a:t>Click to edit text </a:t>
            </a:r>
          </a:p>
        </p:txBody>
      </p:sp>
      <p:sp>
        <p:nvSpPr>
          <p:cNvPr id="9" name="Text Placeholder 15"/>
          <p:cNvSpPr>
            <a:spLocks noGrp="1"/>
          </p:cNvSpPr>
          <p:nvPr>
            <p:ph type="body" sz="quarter" idx="11"/>
          </p:nvPr>
        </p:nvSpPr>
        <p:spPr>
          <a:xfrm>
            <a:off x="256033" y="1550090"/>
            <a:ext cx="5614484" cy="1741118"/>
          </a:xfrm>
          <a:prstGeom prst="rect">
            <a:avLst/>
          </a:prstGeom>
        </p:spPr>
        <p:txBody>
          <a:bodyPr/>
          <a:lstStyle>
            <a:lvl1pPr marL="0" indent="0" algn="ctr">
              <a:buNone/>
              <a:defRPr sz="72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17" name="Rectangle 16"/>
          <p:cNvSpPr/>
          <p:nvPr userDrawn="1"/>
        </p:nvSpPr>
        <p:spPr>
          <a:xfrm>
            <a:off x="641894" y="4340572"/>
            <a:ext cx="4834915" cy="68330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9"/>
          </a:p>
        </p:txBody>
      </p:sp>
    </p:spTree>
    <p:extLst>
      <p:ext uri="{BB962C8B-B14F-4D97-AF65-F5344CB8AC3E}">
        <p14:creationId xmlns:p14="http://schemas.microsoft.com/office/powerpoint/2010/main" val="2380514323"/>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Welcome Mess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69113"/>
          </a:xfrm>
          <a:prstGeom prst="rect">
            <a:avLst/>
          </a:prstGeom>
        </p:spPr>
        <p:txBody>
          <a:bodyPr/>
          <a:lstStyle>
            <a:lvl1pPr marL="0" indent="0" algn="ctr">
              <a:buNone/>
              <a:defRPr sz="4400">
                <a:solidFill>
                  <a:schemeClr val="bg1"/>
                </a:solidFill>
              </a:defRPr>
            </a:lvl1pPr>
          </a:lstStyle>
          <a:p>
            <a:endParaRPr lang="en-US"/>
          </a:p>
        </p:txBody>
      </p:sp>
      <p:sp>
        <p:nvSpPr>
          <p:cNvPr id="10" name="Text Placeholder 19"/>
          <p:cNvSpPr>
            <a:spLocks noGrp="1"/>
          </p:cNvSpPr>
          <p:nvPr>
            <p:ph type="body" sz="quarter" idx="12"/>
          </p:nvPr>
        </p:nvSpPr>
        <p:spPr>
          <a:xfrm>
            <a:off x="6676821" y="4302776"/>
            <a:ext cx="4834915" cy="679949"/>
          </a:xfrm>
          <a:prstGeom prst="rect">
            <a:avLst/>
          </a:prstGeom>
          <a:ln>
            <a:solidFill>
              <a:schemeClr val="bg1"/>
            </a:solidFill>
          </a:ln>
        </p:spPr>
        <p:txBody>
          <a:bodyPr anchor="ctr"/>
          <a:lstStyle>
            <a:lvl1pPr marL="0" indent="0" algn="ctr">
              <a:buNone/>
              <a:defRPr sz="3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1" name="Text Placeholder 19"/>
          <p:cNvSpPr>
            <a:spLocks noGrp="1"/>
          </p:cNvSpPr>
          <p:nvPr>
            <p:ph type="body" sz="quarter" idx="13"/>
          </p:nvPr>
        </p:nvSpPr>
        <p:spPr>
          <a:xfrm>
            <a:off x="6325406" y="3756599"/>
            <a:ext cx="5614483" cy="533530"/>
          </a:xfrm>
          <a:prstGeom prst="rect">
            <a:avLst/>
          </a:prstGeom>
        </p:spPr>
        <p:txBody>
          <a:bodyPr/>
          <a:lstStyle>
            <a:lvl1pPr marL="0" indent="0" algn="ctr">
              <a:buNone/>
              <a:defRPr sz="30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2" name="Text Placeholder 19"/>
          <p:cNvSpPr>
            <a:spLocks noGrp="1"/>
          </p:cNvSpPr>
          <p:nvPr>
            <p:ph type="body" sz="quarter" idx="14" hasCustomPrompt="1"/>
          </p:nvPr>
        </p:nvSpPr>
        <p:spPr>
          <a:xfrm>
            <a:off x="6325406" y="4995371"/>
            <a:ext cx="5584427" cy="717522"/>
          </a:xfrm>
          <a:prstGeom prst="rect">
            <a:avLst/>
          </a:prstGeom>
        </p:spPr>
        <p:txBody>
          <a:bodyPr anchor="ctr"/>
          <a:lstStyle>
            <a:lvl1pPr marL="0" indent="0" algn="ctr">
              <a:buNone/>
              <a:defRPr sz="3000" b="0" u="none">
                <a:solidFill>
                  <a:schemeClr val="bg1"/>
                </a:solidFill>
                <a:latin typeface="Source Sans Pro" charset="0"/>
                <a:ea typeface="Source Sans Pro" charset="0"/>
                <a:cs typeface="Source Sans Pro" charset="0"/>
              </a:defRPr>
            </a:lvl1pPr>
          </a:lstStyle>
          <a:p>
            <a:pPr lvl="0"/>
            <a:r>
              <a:rPr lang="en-US"/>
              <a:t>Click to edit text </a:t>
            </a:r>
          </a:p>
        </p:txBody>
      </p:sp>
      <p:sp>
        <p:nvSpPr>
          <p:cNvPr id="9" name="Text Placeholder 15"/>
          <p:cNvSpPr>
            <a:spLocks noGrp="1"/>
          </p:cNvSpPr>
          <p:nvPr>
            <p:ph type="body" sz="quarter" idx="11"/>
          </p:nvPr>
        </p:nvSpPr>
        <p:spPr>
          <a:xfrm>
            <a:off x="6325406" y="1488898"/>
            <a:ext cx="5614484" cy="1125265"/>
          </a:xfrm>
          <a:prstGeom prst="rect">
            <a:avLst/>
          </a:prstGeom>
        </p:spPr>
        <p:txBody>
          <a:bodyPr/>
          <a:lstStyle>
            <a:lvl1pPr marL="0" indent="0" algn="ctr">
              <a:buNone/>
              <a:defRPr sz="72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sp>
        <p:nvSpPr>
          <p:cNvPr id="25" name="Rectangle 24"/>
          <p:cNvSpPr/>
          <p:nvPr userDrawn="1"/>
        </p:nvSpPr>
        <p:spPr>
          <a:xfrm>
            <a:off x="6676822" y="4288059"/>
            <a:ext cx="4834915" cy="68330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9"/>
          </a:p>
        </p:txBody>
      </p:sp>
      <p:sp>
        <p:nvSpPr>
          <p:cNvPr id="28" name="Text Placeholder 19"/>
          <p:cNvSpPr>
            <a:spLocks noGrp="1"/>
          </p:cNvSpPr>
          <p:nvPr>
            <p:ph type="body" sz="quarter" idx="15"/>
          </p:nvPr>
        </p:nvSpPr>
        <p:spPr>
          <a:xfrm>
            <a:off x="6325406" y="2770465"/>
            <a:ext cx="5614483" cy="533530"/>
          </a:xfrm>
          <a:prstGeom prst="rect">
            <a:avLst/>
          </a:prstGeom>
        </p:spPr>
        <p:txBody>
          <a:bodyPr/>
          <a:lstStyle>
            <a:lvl1pPr marL="0" indent="0" algn="ctr">
              <a:buNone/>
              <a:defRPr sz="3000" b="0">
                <a:solidFill>
                  <a:schemeClr val="bg1"/>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3240367209"/>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6585600" y="1623030"/>
            <a:ext cx="5606400" cy="4874971"/>
          </a:xfrm>
          <a:prstGeom prst="rect">
            <a:avLst/>
          </a:prstGeom>
          <a:solidFill>
            <a:schemeClr val="accent4"/>
          </a:solidFill>
        </p:spPr>
        <p:txBody>
          <a:bodyPr tIns="0" anchor="ctr" anchorCtr="0"/>
          <a:lstStyle>
            <a:lvl1pPr algn="ctr">
              <a:defRPr sz="1600" b="0">
                <a:solidFill>
                  <a:schemeClr val="accent3"/>
                </a:solidFill>
              </a:defRPr>
            </a:lvl1pPr>
          </a:lstStyle>
          <a:p>
            <a:r>
              <a:rPr lang="en-GB"/>
              <a:t>IMAGE</a:t>
            </a:r>
          </a:p>
        </p:txBody>
      </p:sp>
      <p:sp>
        <p:nvSpPr>
          <p:cNvPr id="4" name="Text Placeholder 3"/>
          <p:cNvSpPr>
            <a:spLocks noGrp="1"/>
          </p:cNvSpPr>
          <p:nvPr>
            <p:ph type="body" sz="quarter" idx="10"/>
          </p:nvPr>
        </p:nvSpPr>
        <p:spPr>
          <a:xfrm>
            <a:off x="1104901" y="1905000"/>
            <a:ext cx="5092700" cy="3987688"/>
          </a:xfrm>
          <a:prstGeom prst="rect">
            <a:avLst/>
          </a:prstGeo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en-US"/>
              <a:t>Click to edit Master text styles</a:t>
            </a:r>
          </a:p>
          <a:p>
            <a:pPr lvl="1"/>
            <a:r>
              <a:rPr lang="en-US"/>
              <a:t>Second level</a:t>
            </a:r>
          </a:p>
        </p:txBody>
      </p:sp>
      <p:sp>
        <p:nvSpPr>
          <p:cNvPr id="11" name="Rectangle 10"/>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2304" y="411170"/>
            <a:ext cx="3020007" cy="806460"/>
          </a:xfrm>
          <a:prstGeom prst="rect">
            <a:avLst/>
          </a:prstGeom>
        </p:spPr>
      </p:pic>
      <p:sp>
        <p:nvSpPr>
          <p:cNvPr id="12" name="Rectangle 11"/>
          <p:cNvSpPr/>
          <p:nvPr userDrawn="1"/>
        </p:nvSpPr>
        <p:spPr>
          <a:xfrm>
            <a:off x="0" y="0"/>
            <a:ext cx="12192000" cy="126876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2304" y="251887"/>
            <a:ext cx="3020007" cy="806460"/>
          </a:xfrm>
          <a:prstGeom prst="rect">
            <a:avLst/>
          </a:prstGeom>
        </p:spPr>
      </p:pic>
    </p:spTree>
    <p:extLst>
      <p:ext uri="{BB962C8B-B14F-4D97-AF65-F5344CB8AC3E}">
        <p14:creationId xmlns:p14="http://schemas.microsoft.com/office/powerpoint/2010/main" val="1282368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Welcome Messag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sp>
        <p:nvSpPr>
          <p:cNvPr id="6" name="Rectangle 5"/>
          <p:cNvSpPr/>
          <p:nvPr userDrawn="1"/>
        </p:nvSpPr>
        <p:spPr>
          <a:xfrm>
            <a:off x="6313395" y="3440356"/>
            <a:ext cx="5123328" cy="147917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9"/>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214" y="426820"/>
            <a:ext cx="2319058" cy="623282"/>
          </a:xfrm>
          <a:prstGeom prst="rect">
            <a:avLst/>
          </a:prstGeom>
        </p:spPr>
      </p:pic>
      <p:sp>
        <p:nvSpPr>
          <p:cNvPr id="10" name="Text Placeholder 19"/>
          <p:cNvSpPr>
            <a:spLocks noGrp="1"/>
          </p:cNvSpPr>
          <p:nvPr>
            <p:ph type="body" sz="quarter" idx="12"/>
          </p:nvPr>
        </p:nvSpPr>
        <p:spPr>
          <a:xfrm>
            <a:off x="6313396" y="3440356"/>
            <a:ext cx="5123328" cy="1479175"/>
          </a:xfrm>
          <a:prstGeom prst="rect">
            <a:avLst/>
          </a:prstGeom>
          <a:ln>
            <a:solidFill>
              <a:schemeClr val="bg1"/>
            </a:solidFill>
          </a:ln>
        </p:spPr>
        <p:txBody>
          <a:bodyPr anchor="ctr"/>
          <a:lstStyle>
            <a:lvl1pPr marL="0" indent="0" algn="ctr">
              <a:buNone/>
              <a:defRPr sz="3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1" name="Text Placeholder 19"/>
          <p:cNvSpPr>
            <a:spLocks noGrp="1"/>
          </p:cNvSpPr>
          <p:nvPr>
            <p:ph type="body" sz="quarter" idx="14" hasCustomPrompt="1"/>
          </p:nvPr>
        </p:nvSpPr>
        <p:spPr>
          <a:xfrm>
            <a:off x="5847379" y="5304534"/>
            <a:ext cx="6055359" cy="717522"/>
          </a:xfrm>
          <a:prstGeom prst="rect">
            <a:avLst/>
          </a:prstGeom>
        </p:spPr>
        <p:txBody>
          <a:bodyPr anchor="ctr"/>
          <a:lstStyle>
            <a:lvl1pPr marL="0" indent="0" algn="ctr">
              <a:buNone/>
              <a:defRPr sz="2800" b="1" u="none">
                <a:solidFill>
                  <a:schemeClr val="bg1"/>
                </a:solidFill>
                <a:latin typeface="Source Sans Pro" charset="0"/>
                <a:ea typeface="Source Sans Pro" charset="0"/>
                <a:cs typeface="Source Sans Pro" charset="0"/>
              </a:defRPr>
            </a:lvl1pPr>
          </a:lstStyle>
          <a:p>
            <a:pPr lvl="0"/>
            <a:r>
              <a:rPr lang="en-US"/>
              <a:t>CLICK TO EDIT TEXT </a:t>
            </a:r>
          </a:p>
        </p:txBody>
      </p:sp>
      <p:sp>
        <p:nvSpPr>
          <p:cNvPr id="12" name="Text Placeholder 19"/>
          <p:cNvSpPr>
            <a:spLocks noGrp="1"/>
          </p:cNvSpPr>
          <p:nvPr>
            <p:ph type="body" sz="quarter" idx="15"/>
          </p:nvPr>
        </p:nvSpPr>
        <p:spPr>
          <a:xfrm>
            <a:off x="5847379" y="2621279"/>
            <a:ext cx="6055359" cy="434073"/>
          </a:xfrm>
          <a:prstGeom prst="rect">
            <a:avLst/>
          </a:prstGeom>
        </p:spPr>
        <p:txBody>
          <a:bodyPr/>
          <a:lstStyle>
            <a:lvl1pPr marL="0" indent="0" algn="ctr">
              <a:buNone/>
              <a:defRPr sz="24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4" name="Text Placeholder 15"/>
          <p:cNvSpPr>
            <a:spLocks noGrp="1"/>
          </p:cNvSpPr>
          <p:nvPr>
            <p:ph type="body" sz="quarter" idx="11"/>
          </p:nvPr>
        </p:nvSpPr>
        <p:spPr>
          <a:xfrm>
            <a:off x="5847379" y="1435106"/>
            <a:ext cx="6055359" cy="1179058"/>
          </a:xfrm>
          <a:prstGeom prst="rect">
            <a:avLst/>
          </a:prstGeom>
        </p:spPr>
        <p:txBody>
          <a:bodyPr/>
          <a:lstStyle>
            <a:lvl1pPr marL="0" indent="0" algn="ctr">
              <a:buNone/>
              <a:defRPr sz="66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cxnSp>
        <p:nvCxnSpPr>
          <p:cNvPr id="15" name="Straight Connector 14"/>
          <p:cNvCxnSpPr/>
          <p:nvPr userDrawn="1"/>
        </p:nvCxnSpPr>
        <p:spPr>
          <a:xfrm>
            <a:off x="5505050" y="-1"/>
            <a:ext cx="0" cy="68693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cture Placeholder 16"/>
          <p:cNvSpPr>
            <a:spLocks noGrp="1"/>
          </p:cNvSpPr>
          <p:nvPr>
            <p:ph type="pic" sz="quarter" idx="16"/>
          </p:nvPr>
        </p:nvSpPr>
        <p:spPr>
          <a:xfrm>
            <a:off x="-26099" y="-1"/>
            <a:ext cx="5484813" cy="6858000"/>
          </a:xfrm>
          <a:prstGeom prst="rect">
            <a:avLst/>
          </a:prstGeom>
          <a:solidFill>
            <a:schemeClr val="bg2"/>
          </a:solidFill>
        </p:spPr>
        <p:txBody>
          <a:bodyPr/>
          <a:lstStyle>
            <a:lvl1pPr marL="0" indent="0" algn="ctr">
              <a:buNone/>
              <a:defRPr/>
            </a:lvl1pPr>
          </a:lstStyle>
          <a:p>
            <a:endParaRPr lang="en-US"/>
          </a:p>
        </p:txBody>
      </p:sp>
    </p:spTree>
    <p:extLst>
      <p:ext uri="{BB962C8B-B14F-4D97-AF65-F5344CB8AC3E}">
        <p14:creationId xmlns:p14="http://schemas.microsoft.com/office/powerpoint/2010/main" val="909975894"/>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Welcome Message">
    <p:bg>
      <p:bgPr>
        <a:solidFill>
          <a:srgbClr val="022169"/>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sp>
        <p:nvSpPr>
          <p:cNvPr id="6" name="Rectangle 5"/>
          <p:cNvSpPr/>
          <p:nvPr userDrawn="1"/>
        </p:nvSpPr>
        <p:spPr>
          <a:xfrm>
            <a:off x="6313395" y="3440356"/>
            <a:ext cx="5123328" cy="147917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9"/>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214" y="426820"/>
            <a:ext cx="2319058" cy="623282"/>
          </a:xfrm>
          <a:prstGeom prst="rect">
            <a:avLst/>
          </a:prstGeom>
        </p:spPr>
      </p:pic>
      <p:sp>
        <p:nvSpPr>
          <p:cNvPr id="10" name="Text Placeholder 19"/>
          <p:cNvSpPr>
            <a:spLocks noGrp="1"/>
          </p:cNvSpPr>
          <p:nvPr>
            <p:ph type="body" sz="quarter" idx="12"/>
          </p:nvPr>
        </p:nvSpPr>
        <p:spPr>
          <a:xfrm>
            <a:off x="6313396" y="3440356"/>
            <a:ext cx="5123328" cy="1479175"/>
          </a:xfrm>
          <a:prstGeom prst="rect">
            <a:avLst/>
          </a:prstGeom>
          <a:ln>
            <a:solidFill>
              <a:schemeClr val="bg1"/>
            </a:solidFill>
          </a:ln>
        </p:spPr>
        <p:txBody>
          <a:bodyPr anchor="ctr"/>
          <a:lstStyle>
            <a:lvl1pPr marL="0" indent="0" algn="ctr">
              <a:buNone/>
              <a:defRPr sz="3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1" name="Text Placeholder 19"/>
          <p:cNvSpPr>
            <a:spLocks noGrp="1"/>
          </p:cNvSpPr>
          <p:nvPr>
            <p:ph type="body" sz="quarter" idx="14" hasCustomPrompt="1"/>
          </p:nvPr>
        </p:nvSpPr>
        <p:spPr>
          <a:xfrm>
            <a:off x="5847379" y="5304534"/>
            <a:ext cx="6055359" cy="717522"/>
          </a:xfrm>
          <a:prstGeom prst="rect">
            <a:avLst/>
          </a:prstGeom>
        </p:spPr>
        <p:txBody>
          <a:bodyPr anchor="ctr"/>
          <a:lstStyle>
            <a:lvl1pPr marL="0" indent="0" algn="ctr">
              <a:buNone/>
              <a:defRPr sz="2800" b="1" u="none">
                <a:solidFill>
                  <a:schemeClr val="bg1"/>
                </a:solidFill>
                <a:latin typeface="Source Sans Pro" charset="0"/>
                <a:ea typeface="Source Sans Pro" charset="0"/>
                <a:cs typeface="Source Sans Pro" charset="0"/>
              </a:defRPr>
            </a:lvl1pPr>
          </a:lstStyle>
          <a:p>
            <a:pPr lvl="0"/>
            <a:r>
              <a:rPr lang="en-US"/>
              <a:t>CLICK TO EDIT TEXT </a:t>
            </a:r>
          </a:p>
        </p:txBody>
      </p:sp>
      <p:sp>
        <p:nvSpPr>
          <p:cNvPr id="12" name="Text Placeholder 19"/>
          <p:cNvSpPr>
            <a:spLocks noGrp="1"/>
          </p:cNvSpPr>
          <p:nvPr>
            <p:ph type="body" sz="quarter" idx="15"/>
          </p:nvPr>
        </p:nvSpPr>
        <p:spPr>
          <a:xfrm>
            <a:off x="5847379" y="2621279"/>
            <a:ext cx="6055359" cy="434073"/>
          </a:xfrm>
          <a:prstGeom prst="rect">
            <a:avLst/>
          </a:prstGeom>
        </p:spPr>
        <p:txBody>
          <a:bodyPr/>
          <a:lstStyle>
            <a:lvl1pPr marL="0" indent="0" algn="ctr">
              <a:buNone/>
              <a:defRPr sz="24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4" name="Text Placeholder 15"/>
          <p:cNvSpPr>
            <a:spLocks noGrp="1"/>
          </p:cNvSpPr>
          <p:nvPr>
            <p:ph type="body" sz="quarter" idx="11"/>
          </p:nvPr>
        </p:nvSpPr>
        <p:spPr>
          <a:xfrm>
            <a:off x="5847379" y="1435106"/>
            <a:ext cx="6055359" cy="1179058"/>
          </a:xfrm>
          <a:prstGeom prst="rect">
            <a:avLst/>
          </a:prstGeom>
        </p:spPr>
        <p:txBody>
          <a:bodyPr/>
          <a:lstStyle>
            <a:lvl1pPr marL="0" indent="0" algn="ctr">
              <a:buNone/>
              <a:defRPr sz="66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cxnSp>
        <p:nvCxnSpPr>
          <p:cNvPr id="15" name="Straight Connector 14"/>
          <p:cNvCxnSpPr/>
          <p:nvPr userDrawn="1"/>
        </p:nvCxnSpPr>
        <p:spPr>
          <a:xfrm>
            <a:off x="5505050" y="-1"/>
            <a:ext cx="0" cy="68693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cture Placeholder 16"/>
          <p:cNvSpPr>
            <a:spLocks noGrp="1"/>
          </p:cNvSpPr>
          <p:nvPr>
            <p:ph type="pic" sz="quarter" idx="16"/>
          </p:nvPr>
        </p:nvSpPr>
        <p:spPr>
          <a:xfrm>
            <a:off x="-26099" y="-1"/>
            <a:ext cx="5484813" cy="6858000"/>
          </a:xfrm>
          <a:prstGeom prst="rect">
            <a:avLst/>
          </a:prstGeom>
          <a:solidFill>
            <a:schemeClr val="bg2"/>
          </a:solidFill>
        </p:spPr>
        <p:txBody>
          <a:bodyPr/>
          <a:lstStyle>
            <a:lvl1pPr marL="0" indent="0" algn="ctr">
              <a:buNone/>
              <a:defRPr/>
            </a:lvl1pPr>
          </a:lstStyle>
          <a:p>
            <a:endParaRPr lang="en-US"/>
          </a:p>
        </p:txBody>
      </p:sp>
    </p:spTree>
    <p:extLst>
      <p:ext uri="{BB962C8B-B14F-4D97-AF65-F5344CB8AC3E}">
        <p14:creationId xmlns:p14="http://schemas.microsoft.com/office/powerpoint/2010/main" val="4221806292"/>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Welcome Message">
    <p:bg>
      <p:bgPr>
        <a:solidFill>
          <a:srgbClr val="881F9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biLevel thresh="25000"/>
            <a:alphaModFix amt="18000"/>
            <a:extLst>
              <a:ext uri="{28A0092B-C50C-407E-A947-70E740481C1C}">
                <a14:useLocalDpi xmlns:a14="http://schemas.microsoft.com/office/drawing/2010/main" val="0"/>
              </a:ext>
            </a:extLst>
          </a:blip>
          <a:srcRect/>
          <a:stretch/>
        </p:blipFill>
        <p:spPr>
          <a:xfrm>
            <a:off x="7762853" y="-142873"/>
            <a:ext cx="7755146" cy="7143745"/>
          </a:xfrm>
          <a:prstGeom prst="rect">
            <a:avLst/>
          </a:prstGeom>
        </p:spPr>
      </p:pic>
      <p:sp>
        <p:nvSpPr>
          <p:cNvPr id="6" name="Rectangle 5"/>
          <p:cNvSpPr/>
          <p:nvPr userDrawn="1"/>
        </p:nvSpPr>
        <p:spPr>
          <a:xfrm>
            <a:off x="6313395" y="3440356"/>
            <a:ext cx="5123328" cy="147917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9"/>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214" y="426820"/>
            <a:ext cx="2319058" cy="623282"/>
          </a:xfrm>
          <a:prstGeom prst="rect">
            <a:avLst/>
          </a:prstGeom>
        </p:spPr>
      </p:pic>
      <p:sp>
        <p:nvSpPr>
          <p:cNvPr id="10" name="Text Placeholder 19"/>
          <p:cNvSpPr>
            <a:spLocks noGrp="1"/>
          </p:cNvSpPr>
          <p:nvPr>
            <p:ph type="body" sz="quarter" idx="12"/>
          </p:nvPr>
        </p:nvSpPr>
        <p:spPr>
          <a:xfrm>
            <a:off x="6313396" y="3440356"/>
            <a:ext cx="5123328" cy="1479175"/>
          </a:xfrm>
          <a:prstGeom prst="rect">
            <a:avLst/>
          </a:prstGeom>
          <a:ln>
            <a:solidFill>
              <a:schemeClr val="bg1"/>
            </a:solidFill>
          </a:ln>
        </p:spPr>
        <p:txBody>
          <a:bodyPr anchor="ctr"/>
          <a:lstStyle>
            <a:lvl1pPr marL="0" indent="0" algn="ctr">
              <a:buNone/>
              <a:defRPr sz="3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1" name="Text Placeholder 19"/>
          <p:cNvSpPr>
            <a:spLocks noGrp="1"/>
          </p:cNvSpPr>
          <p:nvPr>
            <p:ph type="body" sz="quarter" idx="14" hasCustomPrompt="1"/>
          </p:nvPr>
        </p:nvSpPr>
        <p:spPr>
          <a:xfrm>
            <a:off x="5847379" y="5304534"/>
            <a:ext cx="6055359" cy="717522"/>
          </a:xfrm>
          <a:prstGeom prst="rect">
            <a:avLst/>
          </a:prstGeom>
        </p:spPr>
        <p:txBody>
          <a:bodyPr anchor="ctr"/>
          <a:lstStyle>
            <a:lvl1pPr marL="0" indent="0" algn="ctr">
              <a:buNone/>
              <a:defRPr sz="2800" b="1" u="none">
                <a:solidFill>
                  <a:schemeClr val="bg1"/>
                </a:solidFill>
                <a:latin typeface="Source Sans Pro" charset="0"/>
                <a:ea typeface="Source Sans Pro" charset="0"/>
                <a:cs typeface="Source Sans Pro" charset="0"/>
              </a:defRPr>
            </a:lvl1pPr>
          </a:lstStyle>
          <a:p>
            <a:pPr lvl="0"/>
            <a:r>
              <a:rPr lang="en-US"/>
              <a:t>CLICK TO EDIT TEXT </a:t>
            </a:r>
          </a:p>
        </p:txBody>
      </p:sp>
      <p:sp>
        <p:nvSpPr>
          <p:cNvPr id="12" name="Text Placeholder 19"/>
          <p:cNvSpPr>
            <a:spLocks noGrp="1"/>
          </p:cNvSpPr>
          <p:nvPr>
            <p:ph type="body" sz="quarter" idx="15"/>
          </p:nvPr>
        </p:nvSpPr>
        <p:spPr>
          <a:xfrm>
            <a:off x="5847379" y="2621279"/>
            <a:ext cx="6055359" cy="434073"/>
          </a:xfrm>
          <a:prstGeom prst="rect">
            <a:avLst/>
          </a:prstGeom>
        </p:spPr>
        <p:txBody>
          <a:bodyPr/>
          <a:lstStyle>
            <a:lvl1pPr marL="0" indent="0" algn="ctr">
              <a:buNone/>
              <a:defRPr sz="24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4" name="Text Placeholder 15"/>
          <p:cNvSpPr>
            <a:spLocks noGrp="1"/>
          </p:cNvSpPr>
          <p:nvPr>
            <p:ph type="body" sz="quarter" idx="11"/>
          </p:nvPr>
        </p:nvSpPr>
        <p:spPr>
          <a:xfrm>
            <a:off x="5847379" y="1435106"/>
            <a:ext cx="6055359" cy="1179058"/>
          </a:xfrm>
          <a:prstGeom prst="rect">
            <a:avLst/>
          </a:prstGeom>
        </p:spPr>
        <p:txBody>
          <a:bodyPr/>
          <a:lstStyle>
            <a:lvl1pPr marL="0" indent="0" algn="ctr">
              <a:buNone/>
              <a:defRPr sz="6600" b="0">
                <a:solidFill>
                  <a:schemeClr val="bg1"/>
                </a:solidFill>
                <a:latin typeface="Source Sans Pro" charset="0"/>
                <a:ea typeface="Source Sans Pro" charset="0"/>
                <a:cs typeface="Source Sans Pro" charset="0"/>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a:t>
            </a:r>
          </a:p>
        </p:txBody>
      </p:sp>
      <p:cxnSp>
        <p:nvCxnSpPr>
          <p:cNvPr id="15" name="Straight Connector 14"/>
          <p:cNvCxnSpPr/>
          <p:nvPr userDrawn="1"/>
        </p:nvCxnSpPr>
        <p:spPr>
          <a:xfrm>
            <a:off x="5505050" y="-1"/>
            <a:ext cx="0" cy="68693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cture Placeholder 16"/>
          <p:cNvSpPr>
            <a:spLocks noGrp="1"/>
          </p:cNvSpPr>
          <p:nvPr>
            <p:ph type="pic" sz="quarter" idx="16"/>
          </p:nvPr>
        </p:nvSpPr>
        <p:spPr>
          <a:xfrm>
            <a:off x="-26099" y="-1"/>
            <a:ext cx="5484813" cy="6858000"/>
          </a:xfrm>
          <a:prstGeom prst="rect">
            <a:avLst/>
          </a:prstGeom>
          <a:solidFill>
            <a:schemeClr val="bg2"/>
          </a:solidFill>
        </p:spPr>
        <p:txBody>
          <a:bodyPr/>
          <a:lstStyle>
            <a:lvl1pPr marL="0" indent="0" algn="ctr">
              <a:buNone/>
              <a:defRPr/>
            </a:lvl1pPr>
          </a:lstStyle>
          <a:p>
            <a:endParaRPr lang="en-US"/>
          </a:p>
        </p:txBody>
      </p:sp>
    </p:spTree>
    <p:extLst>
      <p:ext uri="{BB962C8B-B14F-4D97-AF65-F5344CB8AC3E}">
        <p14:creationId xmlns:p14="http://schemas.microsoft.com/office/powerpoint/2010/main" val="3080336142"/>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2882872"/>
          </a:xfrm>
          <a:prstGeom prst="rect">
            <a:avLst/>
          </a:prstGeom>
          <a:solidFill>
            <a:schemeClr val="bg2">
              <a:lumMod val="50000"/>
            </a:schemeClr>
          </a:solidFill>
        </p:spPr>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5"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7"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8"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chemeClr val="bg1"/>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2825656372"/>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16">
    <p:bg>
      <p:bgPr>
        <a:solidFill>
          <a:srgbClr val="022169"/>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2882872"/>
          </a:xfrm>
          <a:prstGeom prst="rect">
            <a:avLst/>
          </a:prstGeom>
          <a:solidFill>
            <a:schemeClr val="bg2">
              <a:lumMod val="50000"/>
            </a:schemeClr>
          </a:solidFill>
        </p:spPr>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5"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7"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8"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chemeClr val="bg1"/>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900229763"/>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16">
    <p:bg>
      <p:bgPr>
        <a:solidFill>
          <a:srgbClr val="022169"/>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2882872"/>
          </a:xfrm>
          <a:prstGeom prst="rect">
            <a:avLst/>
          </a:prstGeom>
          <a:solidFill>
            <a:schemeClr val="bg2">
              <a:lumMod val="50000"/>
            </a:schemeClr>
          </a:solidFill>
        </p:spPr>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5"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7"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8"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rgbClr val="B99555"/>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998940811"/>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16">
    <p:bg>
      <p:bgPr>
        <a:solidFill>
          <a:srgbClr val="881F94"/>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2882872"/>
          </a:xfrm>
          <a:prstGeom prst="rect">
            <a:avLst/>
          </a:prstGeom>
          <a:solidFill>
            <a:schemeClr val="bg2">
              <a:lumMod val="50000"/>
            </a:schemeClr>
          </a:solidFill>
        </p:spPr>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5"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7"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8"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chemeClr val="bg1"/>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117671870"/>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16">
    <p:bg>
      <p:bgPr>
        <a:solidFill>
          <a:srgbClr val="022169"/>
        </a:solidFill>
        <a:effectLst/>
      </p:bgPr>
    </p:bg>
    <p:spTree>
      <p:nvGrpSpPr>
        <p:cNvPr id="1" name=""/>
        <p:cNvGrpSpPr/>
        <p:nvPr/>
      </p:nvGrpSpPr>
      <p:grpSpPr>
        <a:xfrm>
          <a:off x="0" y="0"/>
          <a:ext cx="0" cy="0"/>
          <a:chOff x="0" y="0"/>
          <a:chExt cx="0" cy="0"/>
        </a:xfrm>
      </p:grpSpPr>
      <p:pic>
        <p:nvPicPr>
          <p:cNvPr id="3" name="Picture Placeholder 2"/>
          <p:cNvPicPr>
            <a:picLocks noChangeAspect="1"/>
          </p:cNvPicPr>
          <p:nvPr userDrawn="1"/>
        </p:nvPicPr>
        <p:blipFill rotWithShape="1">
          <a:blip r:embed="rId2" cstate="print">
            <a:alphaModFix amt="58000"/>
            <a:extLst>
              <a:ext uri="{28A0092B-C50C-407E-A947-70E740481C1C}">
                <a14:useLocalDpi xmlns:a14="http://schemas.microsoft.com/office/drawing/2010/main" val="0"/>
              </a:ext>
            </a:extLst>
          </a:blip>
          <a:srcRect/>
          <a:stretch/>
        </p:blipFill>
        <p:spPr>
          <a:xfrm>
            <a:off x="0" y="0"/>
            <a:ext cx="12192000" cy="28828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8"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9"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0"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chemeClr val="bg1"/>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3994510738"/>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16">
    <p:bg>
      <p:bgPr>
        <a:solidFill>
          <a:srgbClr val="022169"/>
        </a:solidFill>
        <a:effectLst/>
      </p:bgPr>
    </p:bg>
    <p:spTree>
      <p:nvGrpSpPr>
        <p:cNvPr id="1" name=""/>
        <p:cNvGrpSpPr/>
        <p:nvPr/>
      </p:nvGrpSpPr>
      <p:grpSpPr>
        <a:xfrm>
          <a:off x="0" y="0"/>
          <a:ext cx="0" cy="0"/>
          <a:chOff x="0" y="0"/>
          <a:chExt cx="0" cy="0"/>
        </a:xfrm>
      </p:grpSpPr>
      <p:pic>
        <p:nvPicPr>
          <p:cNvPr id="3" name="Picture Placeholder 2"/>
          <p:cNvPicPr>
            <a:picLocks noChangeAspect="1"/>
          </p:cNvPicPr>
          <p:nvPr userDrawn="1"/>
        </p:nvPicPr>
        <p:blipFill rotWithShape="1">
          <a:blip r:embed="rId2" cstate="print">
            <a:alphaModFix amt="58000"/>
            <a:extLst>
              <a:ext uri="{28A0092B-C50C-407E-A947-70E740481C1C}">
                <a14:useLocalDpi xmlns:a14="http://schemas.microsoft.com/office/drawing/2010/main" val="0"/>
              </a:ext>
            </a:extLst>
          </a:blip>
          <a:srcRect/>
          <a:stretch/>
        </p:blipFill>
        <p:spPr>
          <a:xfrm>
            <a:off x="0" y="0"/>
            <a:ext cx="12192000" cy="28828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8"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9"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defRPr>
            </a:lvl1pPr>
          </a:lstStyle>
          <a:p>
            <a:pPr lvl="0"/>
            <a:r>
              <a:rPr lang="en-US"/>
              <a:t>Click to edit Master text </a:t>
            </a:r>
          </a:p>
        </p:txBody>
      </p:sp>
      <p:sp>
        <p:nvSpPr>
          <p:cNvPr id="10"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rgbClr val="B99555"/>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196800621"/>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16">
    <p:bg>
      <p:bgPr>
        <a:solidFill>
          <a:srgbClr val="0077BD"/>
        </a:solidFill>
        <a:effectLst/>
      </p:bgPr>
    </p:bg>
    <p:spTree>
      <p:nvGrpSpPr>
        <p:cNvPr id="1" name=""/>
        <p:cNvGrpSpPr/>
        <p:nvPr/>
      </p:nvGrpSpPr>
      <p:grpSpPr>
        <a:xfrm>
          <a:off x="0" y="0"/>
          <a:ext cx="0" cy="0"/>
          <a:chOff x="0" y="0"/>
          <a:chExt cx="0" cy="0"/>
        </a:xfrm>
      </p:grpSpPr>
      <p:pic>
        <p:nvPicPr>
          <p:cNvPr id="3" name="Picture Placeholder 2"/>
          <p:cNvPicPr>
            <a:picLocks noChangeAspect="1"/>
          </p:cNvPicPr>
          <p:nvPr userDrawn="1"/>
        </p:nvPicPr>
        <p:blipFill rotWithShape="1">
          <a:blip r:embed="rId2" cstate="print">
            <a:alphaModFix amt="58000"/>
            <a:extLst>
              <a:ext uri="{28A0092B-C50C-407E-A947-70E740481C1C}">
                <a14:useLocalDpi xmlns:a14="http://schemas.microsoft.com/office/drawing/2010/main" val="0"/>
              </a:ext>
            </a:extLst>
          </a:blip>
          <a:srcRect/>
          <a:stretch/>
        </p:blipFill>
        <p:spPr>
          <a:xfrm>
            <a:off x="0" y="0"/>
            <a:ext cx="12192000" cy="28828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8"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9"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0"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chemeClr val="bg1"/>
                </a:solidFill>
                <a:latin typeface="Source Sans Pro" charset="0"/>
                <a:ea typeface="Source Sans Pro" charset="0"/>
                <a:cs typeface="Source Sans Pro" charset="0"/>
              </a:defRPr>
            </a:lvl1pPr>
          </a:lstStyle>
          <a:p>
            <a:pPr lvl="0"/>
            <a:r>
              <a:rPr lang="en-US"/>
              <a:t>Click to edit Master text </a:t>
            </a:r>
          </a:p>
        </p:txBody>
      </p:sp>
    </p:spTree>
    <p:extLst>
      <p:ext uri="{BB962C8B-B14F-4D97-AF65-F5344CB8AC3E}">
        <p14:creationId xmlns:p14="http://schemas.microsoft.com/office/powerpoint/2010/main" val="2304413816"/>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1268760"/>
            <a:ext cx="12192000" cy="5229241"/>
          </a:xfrm>
          <a:prstGeom prst="rect">
            <a:avLst/>
          </a:prstGeom>
          <a:solidFill>
            <a:schemeClr val="accent4"/>
          </a:solidFill>
        </p:spPr>
        <p:txBody>
          <a:bodyPr tIns="0" anchor="ctr" anchorCtr="0"/>
          <a:lstStyle>
            <a:lvl1pPr algn="ctr">
              <a:defRPr sz="1600" b="0">
                <a:solidFill>
                  <a:schemeClr val="accent3"/>
                </a:solidFill>
              </a:defRPr>
            </a:lvl1pPr>
          </a:lstStyle>
          <a:p>
            <a:r>
              <a:rPr lang="en-GB"/>
              <a:t>IMAGE</a:t>
            </a:r>
          </a:p>
        </p:txBody>
      </p:sp>
      <p:sp>
        <p:nvSpPr>
          <p:cNvPr id="11" name="Rectangle 10"/>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
        <p:nvSpPr>
          <p:cNvPr id="8" name="Rectangle 7"/>
          <p:cNvSpPr/>
          <p:nvPr userDrawn="1"/>
        </p:nvSpPr>
        <p:spPr>
          <a:xfrm>
            <a:off x="0" y="0"/>
            <a:ext cx="12192000" cy="126876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2304" y="251887"/>
            <a:ext cx="3020007" cy="806460"/>
          </a:xfrm>
          <a:prstGeom prst="rect">
            <a:avLst/>
          </a:prstGeom>
        </p:spPr>
      </p:pic>
      <p:sp>
        <p:nvSpPr>
          <p:cNvPr id="12"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spTree>
    <p:extLst>
      <p:ext uri="{BB962C8B-B14F-4D97-AF65-F5344CB8AC3E}">
        <p14:creationId xmlns:p14="http://schemas.microsoft.com/office/powerpoint/2010/main" val="3138617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16">
    <p:bg>
      <p:bgPr>
        <a:solidFill>
          <a:srgbClr val="881F94"/>
        </a:solidFill>
        <a:effectLst/>
      </p:bgPr>
    </p:bg>
    <p:spTree>
      <p:nvGrpSpPr>
        <p:cNvPr id="1" name=""/>
        <p:cNvGrpSpPr/>
        <p:nvPr/>
      </p:nvGrpSpPr>
      <p:grpSpPr>
        <a:xfrm>
          <a:off x="0" y="0"/>
          <a:ext cx="0" cy="0"/>
          <a:chOff x="0" y="0"/>
          <a:chExt cx="0" cy="0"/>
        </a:xfrm>
      </p:grpSpPr>
      <p:pic>
        <p:nvPicPr>
          <p:cNvPr id="3" name="Picture Placeholder 2"/>
          <p:cNvPicPr>
            <a:picLocks noChangeAspect="1"/>
          </p:cNvPicPr>
          <p:nvPr userDrawn="1"/>
        </p:nvPicPr>
        <p:blipFill rotWithShape="1">
          <a:blip r:embed="rId2" cstate="print">
            <a:alphaModFix amt="58000"/>
            <a:extLst>
              <a:ext uri="{28A0092B-C50C-407E-A947-70E740481C1C}">
                <a14:useLocalDpi xmlns:a14="http://schemas.microsoft.com/office/drawing/2010/main" val="0"/>
              </a:ext>
            </a:extLst>
          </a:blip>
          <a:srcRect/>
          <a:stretch/>
        </p:blipFill>
        <p:spPr>
          <a:xfrm>
            <a:off x="0" y="0"/>
            <a:ext cx="12192000" cy="28828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485" y="345440"/>
            <a:ext cx="2855836" cy="767549"/>
          </a:xfrm>
          <a:prstGeom prst="rect">
            <a:avLst/>
          </a:prstGeom>
        </p:spPr>
      </p:pic>
      <p:sp>
        <p:nvSpPr>
          <p:cNvPr id="8" name="Text Placeholder 19"/>
          <p:cNvSpPr>
            <a:spLocks noGrp="1"/>
          </p:cNvSpPr>
          <p:nvPr>
            <p:ph type="body" sz="quarter" idx="15"/>
          </p:nvPr>
        </p:nvSpPr>
        <p:spPr>
          <a:xfrm>
            <a:off x="869821" y="4666130"/>
            <a:ext cx="10301328" cy="460070"/>
          </a:xfrm>
          <a:prstGeom prst="rect">
            <a:avLst/>
          </a:prstGeom>
        </p:spPr>
        <p:txBody>
          <a:bodyPr/>
          <a:lstStyle>
            <a:lvl1pPr marL="0" indent="0" algn="ctr">
              <a:buNone/>
              <a:defRPr sz="3500" b="0">
                <a:solidFill>
                  <a:schemeClr val="bg1"/>
                </a:solidFill>
              </a:defRPr>
            </a:lvl1pPr>
          </a:lstStyle>
          <a:p>
            <a:pPr lvl="0"/>
            <a:r>
              <a:rPr lang="en-US"/>
              <a:t>Click to edit Master text </a:t>
            </a:r>
          </a:p>
        </p:txBody>
      </p:sp>
      <p:sp>
        <p:nvSpPr>
          <p:cNvPr id="9" name="Text Placeholder 19"/>
          <p:cNvSpPr>
            <a:spLocks noGrp="1"/>
          </p:cNvSpPr>
          <p:nvPr>
            <p:ph type="body" sz="quarter" idx="16"/>
          </p:nvPr>
        </p:nvSpPr>
        <p:spPr>
          <a:xfrm>
            <a:off x="869821" y="5163672"/>
            <a:ext cx="10301328" cy="1143594"/>
          </a:xfrm>
          <a:prstGeom prst="rect">
            <a:avLst/>
          </a:prstGeom>
        </p:spPr>
        <p:txBody>
          <a:bodyPr/>
          <a:lstStyle>
            <a:lvl1pPr marL="0" indent="0" algn="ctr">
              <a:buNone/>
              <a:defRPr sz="3500" b="1">
                <a:solidFill>
                  <a:schemeClr val="bg1"/>
                </a:solidFill>
              </a:defRPr>
            </a:lvl1pPr>
          </a:lstStyle>
          <a:p>
            <a:pPr lvl="0"/>
            <a:r>
              <a:rPr lang="en-US"/>
              <a:t>Click to edit Master text </a:t>
            </a:r>
          </a:p>
        </p:txBody>
      </p:sp>
      <p:sp>
        <p:nvSpPr>
          <p:cNvPr id="10" name="Text Placeholder 19"/>
          <p:cNvSpPr>
            <a:spLocks noGrp="1"/>
          </p:cNvSpPr>
          <p:nvPr>
            <p:ph type="body" sz="quarter" idx="12"/>
          </p:nvPr>
        </p:nvSpPr>
        <p:spPr>
          <a:xfrm>
            <a:off x="869821" y="3194461"/>
            <a:ext cx="10301328" cy="1050159"/>
          </a:xfrm>
          <a:prstGeom prst="rect">
            <a:avLst/>
          </a:prstGeom>
          <a:ln>
            <a:solidFill>
              <a:schemeClr val="bg1"/>
            </a:solidFill>
          </a:ln>
        </p:spPr>
        <p:txBody>
          <a:bodyPr anchor="ctr"/>
          <a:lstStyle>
            <a:lvl1pPr marL="0" indent="0" algn="ctr">
              <a:buNone/>
              <a:defRPr sz="6200" b="0">
                <a:solidFill>
                  <a:schemeClr val="bg1"/>
                </a:solidFill>
              </a:defRPr>
            </a:lvl1pPr>
          </a:lstStyle>
          <a:p>
            <a:pPr lvl="0"/>
            <a:r>
              <a:rPr lang="en-US"/>
              <a:t>Click to edit Master text </a:t>
            </a:r>
          </a:p>
        </p:txBody>
      </p:sp>
    </p:spTree>
    <p:extLst>
      <p:ext uri="{BB962C8B-B14F-4D97-AF65-F5344CB8AC3E}">
        <p14:creationId xmlns:p14="http://schemas.microsoft.com/office/powerpoint/2010/main" val="3097339354"/>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Welcome Message">
    <p:spTree>
      <p:nvGrpSpPr>
        <p:cNvPr id="1" name=""/>
        <p:cNvGrpSpPr/>
        <p:nvPr/>
      </p:nvGrpSpPr>
      <p:grpSpPr>
        <a:xfrm>
          <a:off x="0" y="0"/>
          <a:ext cx="0" cy="0"/>
          <a:chOff x="0" y="0"/>
          <a:chExt cx="0" cy="0"/>
        </a:xfrm>
      </p:grpSpPr>
      <p:sp>
        <p:nvSpPr>
          <p:cNvPr id="3" name="Rectangle 2"/>
          <p:cNvSpPr/>
          <p:nvPr userDrawn="1"/>
        </p:nvSpPr>
        <p:spPr>
          <a:xfrm>
            <a:off x="0" y="5454316"/>
            <a:ext cx="12192000" cy="1403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8920584" y="5622602"/>
            <a:ext cx="2833252" cy="1002003"/>
            <a:chOff x="201705" y="174812"/>
            <a:chExt cx="3307977" cy="1169894"/>
          </a:xfrm>
        </p:grpSpPr>
        <p:sp>
          <p:nvSpPr>
            <p:cNvPr id="5" name="Rectangle 4"/>
            <p:cNvSpPr/>
            <p:nvPr/>
          </p:nvSpPr>
          <p:spPr>
            <a:xfrm>
              <a:off x="201705" y="174812"/>
              <a:ext cx="3307977" cy="1169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40" y="223246"/>
              <a:ext cx="3182707" cy="1073027"/>
            </a:xfrm>
            <a:prstGeom prst="rect">
              <a:avLst/>
            </a:prstGeom>
          </p:spPr>
        </p:pic>
      </p:gr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510" y="5727098"/>
            <a:ext cx="830930" cy="78021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15959" y="5722978"/>
            <a:ext cx="839707" cy="788457"/>
          </a:xfrm>
          <a:prstGeom prst="rect">
            <a:avLst/>
          </a:prstGeom>
        </p:spPr>
      </p:pic>
      <p:sp>
        <p:nvSpPr>
          <p:cNvPr id="9" name="TextBox 8"/>
          <p:cNvSpPr txBox="1"/>
          <p:nvPr userDrawn="1"/>
        </p:nvSpPr>
        <p:spPr>
          <a:xfrm>
            <a:off x="1327196" y="5794041"/>
            <a:ext cx="1818503" cy="646331"/>
          </a:xfrm>
          <a:prstGeom prst="rect">
            <a:avLst/>
          </a:prstGeom>
          <a:noFill/>
        </p:spPr>
        <p:txBody>
          <a:bodyPr wrap="square" rtlCol="0">
            <a:spAutoFit/>
          </a:bodyPr>
          <a:lstStyle/>
          <a:p>
            <a:pPr defTabSz="238103">
              <a:lnSpc>
                <a:spcPct val="150000"/>
              </a:lnSpc>
            </a:pPr>
            <a:r>
              <a:rPr lang="en-US" sz="2400">
                <a:solidFill>
                  <a:srgbClr val="152269"/>
                </a:solidFill>
                <a:latin typeface="Source Sans Pro" charset="0"/>
                <a:ea typeface="Source Sans Pro" charset="0"/>
                <a:cs typeface="Source Sans Pro" charset="0"/>
              </a:rPr>
              <a:t>@</a:t>
            </a:r>
            <a:r>
              <a:rPr lang="en-US" sz="2400" err="1">
                <a:solidFill>
                  <a:srgbClr val="152269"/>
                </a:solidFill>
                <a:latin typeface="Source Sans Pro" charset="0"/>
                <a:ea typeface="Source Sans Pro" charset="0"/>
                <a:cs typeface="Source Sans Pro" charset="0"/>
              </a:rPr>
              <a:t>tcddublin</a:t>
            </a:r>
            <a:endParaRPr lang="en-US" sz="2400" spc="-39">
              <a:solidFill>
                <a:srgbClr val="152269"/>
              </a:solidFill>
              <a:latin typeface="Source Sans Pro" charset="0"/>
              <a:ea typeface="Source Sans Pro" charset="0"/>
              <a:cs typeface="Source Sans Pro" charset="0"/>
            </a:endParaRPr>
          </a:p>
        </p:txBody>
      </p:sp>
      <p:sp>
        <p:nvSpPr>
          <p:cNvPr id="10" name="TextBox 9"/>
          <p:cNvSpPr txBox="1"/>
          <p:nvPr userDrawn="1"/>
        </p:nvSpPr>
        <p:spPr>
          <a:xfrm>
            <a:off x="5246889" y="5794041"/>
            <a:ext cx="2975343" cy="646331"/>
          </a:xfrm>
          <a:prstGeom prst="rect">
            <a:avLst/>
          </a:prstGeom>
          <a:noFill/>
        </p:spPr>
        <p:txBody>
          <a:bodyPr wrap="square" rtlCol="0">
            <a:spAutoFit/>
          </a:bodyPr>
          <a:lstStyle/>
          <a:p>
            <a:pPr defTabSz="238103">
              <a:lnSpc>
                <a:spcPct val="150000"/>
              </a:lnSpc>
            </a:pPr>
            <a:r>
              <a:rPr lang="en-US" sz="2400">
                <a:solidFill>
                  <a:srgbClr val="152269"/>
                </a:solidFill>
                <a:latin typeface="Source Sans Pro" charset="0"/>
                <a:ea typeface="Source Sans Pro" charset="0"/>
                <a:cs typeface="Source Sans Pro" charset="0"/>
              </a:rPr>
              <a:t>@</a:t>
            </a:r>
            <a:r>
              <a:rPr lang="en-US" sz="2400" err="1">
                <a:solidFill>
                  <a:srgbClr val="152269"/>
                </a:solidFill>
                <a:latin typeface="Source Sans Pro" charset="0"/>
                <a:ea typeface="Source Sans Pro" charset="0"/>
                <a:cs typeface="Source Sans Pro" charset="0"/>
              </a:rPr>
              <a:t>trinitycollegedublin</a:t>
            </a:r>
            <a:endParaRPr lang="en-US" sz="2400" spc="-39">
              <a:solidFill>
                <a:srgbClr val="152269"/>
              </a:solidFill>
              <a:latin typeface="Source Sans Pro" charset="0"/>
              <a:ea typeface="Source Sans Pro" charset="0"/>
              <a:cs typeface="Source Sans Pro" charset="0"/>
            </a:endParaRP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48465" y="5727098"/>
            <a:ext cx="830930" cy="780216"/>
          </a:xfrm>
          <a:prstGeom prst="rect">
            <a:avLst/>
          </a:prstGeom>
        </p:spPr>
      </p:pic>
      <p:sp>
        <p:nvSpPr>
          <p:cNvPr id="16" name="Picture Placeholder 5"/>
          <p:cNvSpPr>
            <a:spLocks noGrp="1"/>
          </p:cNvSpPr>
          <p:nvPr>
            <p:ph type="pic" sz="quarter" idx="13"/>
          </p:nvPr>
        </p:nvSpPr>
        <p:spPr>
          <a:xfrm>
            <a:off x="6794090" y="0"/>
            <a:ext cx="5397910" cy="5454316"/>
          </a:xfrm>
          <a:prstGeom prst="rect">
            <a:avLst/>
          </a:prstGeom>
          <a:solidFill>
            <a:schemeClr val="bg2">
              <a:lumMod val="50000"/>
            </a:schemeClr>
          </a:solidFill>
        </p:spPr>
      </p:sp>
      <p:sp>
        <p:nvSpPr>
          <p:cNvPr id="17" name="Text Placeholder 19"/>
          <p:cNvSpPr>
            <a:spLocks noGrp="1"/>
          </p:cNvSpPr>
          <p:nvPr>
            <p:ph type="body" sz="quarter" idx="16"/>
          </p:nvPr>
        </p:nvSpPr>
        <p:spPr>
          <a:xfrm>
            <a:off x="344129" y="3829641"/>
            <a:ext cx="6105834" cy="1073619"/>
          </a:xfrm>
          <a:prstGeom prst="rect">
            <a:avLst/>
          </a:prstGeom>
        </p:spPr>
        <p:txBody>
          <a:bodyPr/>
          <a:lstStyle>
            <a:lvl1pPr marL="0" indent="0" algn="l">
              <a:buNone/>
              <a:defRPr sz="3200" b="1">
                <a:solidFill>
                  <a:schemeClr val="bg1"/>
                </a:solidFill>
              </a:defRPr>
            </a:lvl1pPr>
          </a:lstStyle>
          <a:p>
            <a:pPr lvl="0"/>
            <a:r>
              <a:rPr lang="en-US"/>
              <a:t>Click to edit Master text </a:t>
            </a:r>
          </a:p>
        </p:txBody>
      </p:sp>
      <p:sp>
        <p:nvSpPr>
          <p:cNvPr id="18" name="Text Placeholder 19"/>
          <p:cNvSpPr>
            <a:spLocks noGrp="1"/>
          </p:cNvSpPr>
          <p:nvPr>
            <p:ph type="body" sz="quarter" idx="15"/>
          </p:nvPr>
        </p:nvSpPr>
        <p:spPr>
          <a:xfrm>
            <a:off x="344129" y="849593"/>
            <a:ext cx="6105834" cy="2886130"/>
          </a:xfrm>
          <a:prstGeom prst="rect">
            <a:avLst/>
          </a:prstGeom>
        </p:spPr>
        <p:txBody>
          <a:bodyPr/>
          <a:lstStyle>
            <a:lvl1pPr marL="0" indent="0" algn="l">
              <a:buNone/>
              <a:defRPr sz="6000" b="0">
                <a:solidFill>
                  <a:schemeClr val="bg1"/>
                </a:solidFill>
              </a:defRPr>
            </a:lvl1pPr>
          </a:lstStyle>
          <a:p>
            <a:pPr lvl="0"/>
            <a:r>
              <a:rPr lang="en-US"/>
              <a:t>Click to edit Master text </a:t>
            </a:r>
          </a:p>
        </p:txBody>
      </p:sp>
    </p:spTree>
    <p:extLst>
      <p:ext uri="{BB962C8B-B14F-4D97-AF65-F5344CB8AC3E}">
        <p14:creationId xmlns:p14="http://schemas.microsoft.com/office/powerpoint/2010/main" val="371131968"/>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14:presetBounceEnd="50000">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2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Welcome Message">
    <p:spTree>
      <p:nvGrpSpPr>
        <p:cNvPr id="1" name=""/>
        <p:cNvGrpSpPr/>
        <p:nvPr/>
      </p:nvGrpSpPr>
      <p:grpSpPr>
        <a:xfrm>
          <a:off x="0" y="0"/>
          <a:ext cx="0" cy="0"/>
          <a:chOff x="0" y="0"/>
          <a:chExt cx="0" cy="0"/>
        </a:xfrm>
      </p:grpSpPr>
      <p:sp>
        <p:nvSpPr>
          <p:cNvPr id="3" name="Rectangle 2"/>
          <p:cNvSpPr/>
          <p:nvPr userDrawn="1"/>
        </p:nvSpPr>
        <p:spPr>
          <a:xfrm>
            <a:off x="0" y="5454316"/>
            <a:ext cx="12192000" cy="1403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8920584" y="5622602"/>
            <a:ext cx="2833252" cy="1002003"/>
            <a:chOff x="201705" y="174812"/>
            <a:chExt cx="3307977" cy="1169894"/>
          </a:xfrm>
        </p:grpSpPr>
        <p:sp>
          <p:nvSpPr>
            <p:cNvPr id="5" name="Rectangle 4"/>
            <p:cNvSpPr/>
            <p:nvPr/>
          </p:nvSpPr>
          <p:spPr>
            <a:xfrm>
              <a:off x="201705" y="174812"/>
              <a:ext cx="3307977" cy="1169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40" y="223246"/>
              <a:ext cx="3182707" cy="1073027"/>
            </a:xfrm>
            <a:prstGeom prst="rect">
              <a:avLst/>
            </a:prstGeom>
          </p:spPr>
        </p:pic>
      </p:gr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510" y="5727098"/>
            <a:ext cx="830930" cy="78021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15959" y="5722978"/>
            <a:ext cx="839707" cy="788457"/>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48465" y="5727098"/>
            <a:ext cx="830930" cy="780216"/>
          </a:xfrm>
          <a:prstGeom prst="rect">
            <a:avLst/>
          </a:prstGeom>
        </p:spPr>
      </p:pic>
      <p:sp>
        <p:nvSpPr>
          <p:cNvPr id="16" name="Picture Placeholder 5"/>
          <p:cNvSpPr>
            <a:spLocks noGrp="1"/>
          </p:cNvSpPr>
          <p:nvPr>
            <p:ph type="pic" sz="quarter" idx="13"/>
          </p:nvPr>
        </p:nvSpPr>
        <p:spPr>
          <a:xfrm>
            <a:off x="6794090" y="0"/>
            <a:ext cx="5397910" cy="5454316"/>
          </a:xfrm>
          <a:prstGeom prst="rect">
            <a:avLst/>
          </a:prstGeom>
          <a:solidFill>
            <a:schemeClr val="bg2">
              <a:lumMod val="50000"/>
            </a:schemeClr>
          </a:solidFill>
        </p:spPr>
      </p:sp>
      <p:sp>
        <p:nvSpPr>
          <p:cNvPr id="17" name="Text Placeholder 19"/>
          <p:cNvSpPr>
            <a:spLocks noGrp="1"/>
          </p:cNvSpPr>
          <p:nvPr>
            <p:ph type="body" sz="quarter" idx="16"/>
          </p:nvPr>
        </p:nvSpPr>
        <p:spPr>
          <a:xfrm>
            <a:off x="344129" y="3829641"/>
            <a:ext cx="6105834" cy="1073619"/>
          </a:xfrm>
          <a:prstGeom prst="rect">
            <a:avLst/>
          </a:prstGeom>
        </p:spPr>
        <p:txBody>
          <a:bodyPr/>
          <a:lstStyle>
            <a:lvl1pPr marL="0" indent="0" algn="l">
              <a:buNone/>
              <a:defRPr sz="3200" b="1">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8" name="Text Placeholder 19"/>
          <p:cNvSpPr>
            <a:spLocks noGrp="1"/>
          </p:cNvSpPr>
          <p:nvPr>
            <p:ph type="body" sz="quarter" idx="15"/>
          </p:nvPr>
        </p:nvSpPr>
        <p:spPr>
          <a:xfrm>
            <a:off x="344129" y="849593"/>
            <a:ext cx="6105834" cy="2886130"/>
          </a:xfrm>
          <a:prstGeom prst="rect">
            <a:avLst/>
          </a:prstGeom>
        </p:spPr>
        <p:txBody>
          <a:bodyPr/>
          <a:lstStyle>
            <a:lvl1pPr marL="0" indent="0" algn="l">
              <a:buNone/>
              <a:defRPr sz="6000" b="0">
                <a:solidFill>
                  <a:schemeClr val="bg1"/>
                </a:solidFill>
                <a:latin typeface="Source Sans Pro" charset="0"/>
                <a:ea typeface="Source Sans Pro" charset="0"/>
                <a:cs typeface="Source Sans Pro" charset="0"/>
              </a:defRPr>
            </a:lvl1pPr>
          </a:lstStyle>
          <a:p>
            <a:pPr lvl="0"/>
            <a:r>
              <a:rPr lang="en-US"/>
              <a:t>Click to edit Master text </a:t>
            </a:r>
          </a:p>
        </p:txBody>
      </p:sp>
      <p:sp>
        <p:nvSpPr>
          <p:cNvPr id="14" name="Text Placeholder 19"/>
          <p:cNvSpPr>
            <a:spLocks noGrp="1"/>
          </p:cNvSpPr>
          <p:nvPr>
            <p:ph type="body" sz="quarter" idx="17"/>
          </p:nvPr>
        </p:nvSpPr>
        <p:spPr>
          <a:xfrm>
            <a:off x="1405565" y="5997387"/>
            <a:ext cx="2104117" cy="442985"/>
          </a:xfrm>
          <a:prstGeom prst="rect">
            <a:avLst/>
          </a:prstGeom>
        </p:spPr>
        <p:txBody>
          <a:bodyPr/>
          <a:lstStyle>
            <a:lvl1pPr marL="0" indent="0" algn="l">
              <a:buNone/>
              <a:defRPr sz="2400" b="0">
                <a:solidFill>
                  <a:srgbClr val="022169"/>
                </a:solidFill>
                <a:latin typeface="Source Sans Pro" charset="0"/>
                <a:ea typeface="Source Sans Pro" charset="0"/>
                <a:cs typeface="Source Sans Pro" charset="0"/>
              </a:defRPr>
            </a:lvl1pPr>
          </a:lstStyle>
          <a:p>
            <a:pPr lvl="0"/>
            <a:r>
              <a:rPr lang="en-US"/>
              <a:t>Click to edit</a:t>
            </a:r>
          </a:p>
        </p:txBody>
      </p:sp>
      <p:sp>
        <p:nvSpPr>
          <p:cNvPr id="19" name="Text Placeholder 19"/>
          <p:cNvSpPr>
            <a:spLocks noGrp="1"/>
          </p:cNvSpPr>
          <p:nvPr>
            <p:ph type="body" sz="quarter" idx="18"/>
          </p:nvPr>
        </p:nvSpPr>
        <p:spPr>
          <a:xfrm>
            <a:off x="5255665" y="5997387"/>
            <a:ext cx="3088647" cy="442985"/>
          </a:xfrm>
          <a:prstGeom prst="rect">
            <a:avLst/>
          </a:prstGeom>
        </p:spPr>
        <p:txBody>
          <a:bodyPr/>
          <a:lstStyle>
            <a:lvl1pPr marL="0" indent="0" algn="l">
              <a:buNone/>
              <a:defRPr sz="2400" b="0">
                <a:solidFill>
                  <a:srgbClr val="022169"/>
                </a:solidFill>
                <a:latin typeface="Source Sans Pro" charset="0"/>
                <a:ea typeface="Source Sans Pro" charset="0"/>
                <a:cs typeface="Source Sans Pro" charset="0"/>
              </a:defRPr>
            </a:lvl1pPr>
          </a:lstStyle>
          <a:p>
            <a:pPr lvl="0"/>
            <a:r>
              <a:rPr lang="en-US"/>
              <a:t>Click to edit</a:t>
            </a:r>
          </a:p>
        </p:txBody>
      </p:sp>
    </p:spTree>
    <p:extLst>
      <p:ext uri="{BB962C8B-B14F-4D97-AF65-F5344CB8AC3E}">
        <p14:creationId xmlns:p14="http://schemas.microsoft.com/office/powerpoint/2010/main" val="521557574"/>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Picture Placeholder 6"/>
          <p:cNvSpPr>
            <a:spLocks noGrp="1"/>
          </p:cNvSpPr>
          <p:nvPr>
            <p:ph type="pic" sz="quarter" idx="12"/>
          </p:nvPr>
        </p:nvSpPr>
        <p:spPr>
          <a:xfrm>
            <a:off x="391886" y="362857"/>
            <a:ext cx="11364685" cy="4325561"/>
          </a:xfrm>
          <a:custGeom>
            <a:avLst/>
            <a:gdLst>
              <a:gd name="connsiteX0" fmla="*/ 7548172 w 9656525"/>
              <a:gd name="connsiteY0" fmla="*/ 2712838 h 2761837"/>
              <a:gd name="connsiteX1" fmla="*/ 7547798 w 9656525"/>
              <a:gd name="connsiteY1" fmla="*/ 2745741 h 2761837"/>
              <a:gd name="connsiteX2" fmla="*/ 7514082 w 9656525"/>
              <a:gd name="connsiteY2" fmla="*/ 2747898 h 2761837"/>
              <a:gd name="connsiteX3" fmla="*/ 7514456 w 9656525"/>
              <a:gd name="connsiteY3" fmla="*/ 2714995 h 2761837"/>
              <a:gd name="connsiteX4" fmla="*/ 3732232 w 9656525"/>
              <a:gd name="connsiteY4" fmla="*/ 2657590 h 2761837"/>
              <a:gd name="connsiteX5" fmla="*/ 3729935 w 9656525"/>
              <a:gd name="connsiteY5" fmla="*/ 2658777 h 2761837"/>
              <a:gd name="connsiteX6" fmla="*/ 3716210 w 9656525"/>
              <a:gd name="connsiteY6" fmla="*/ 2662052 h 2761837"/>
              <a:gd name="connsiteX7" fmla="*/ 7264005 w 9656525"/>
              <a:gd name="connsiteY7" fmla="*/ 2517302 h 2761837"/>
              <a:gd name="connsiteX8" fmla="*/ 7263568 w 9656525"/>
              <a:gd name="connsiteY8" fmla="*/ 2555689 h 2761837"/>
              <a:gd name="connsiteX9" fmla="*/ 7212620 w 9656525"/>
              <a:gd name="connsiteY9" fmla="*/ 2591827 h 2761837"/>
              <a:gd name="connsiteX10" fmla="*/ 7188016 w 9656525"/>
              <a:gd name="connsiteY10" fmla="*/ 2533122 h 2761837"/>
              <a:gd name="connsiteX11" fmla="*/ 7264005 w 9656525"/>
              <a:gd name="connsiteY11" fmla="*/ 2517302 h 2761837"/>
              <a:gd name="connsiteX12" fmla="*/ 7550911 w 9656525"/>
              <a:gd name="connsiteY12" fmla="*/ 2471550 h 2761837"/>
              <a:gd name="connsiteX13" fmla="*/ 7684596 w 9656525"/>
              <a:gd name="connsiteY13" fmla="*/ 2567115 h 2761837"/>
              <a:gd name="connsiteX14" fmla="*/ 7860304 w 9656525"/>
              <a:gd name="connsiteY14" fmla="*/ 2670952 h 2761837"/>
              <a:gd name="connsiteX15" fmla="*/ 7859807 w 9656525"/>
              <a:gd name="connsiteY15" fmla="*/ 2714822 h 2761837"/>
              <a:gd name="connsiteX16" fmla="*/ 7724503 w 9656525"/>
              <a:gd name="connsiteY16" fmla="*/ 2761837 h 2761837"/>
              <a:gd name="connsiteX17" fmla="*/ 7632651 w 9656525"/>
              <a:gd name="connsiteY17" fmla="*/ 2690994 h 2761837"/>
              <a:gd name="connsiteX18" fmla="*/ 7662185 w 9656525"/>
              <a:gd name="connsiteY18" fmla="*/ 2686365 h 2761837"/>
              <a:gd name="connsiteX19" fmla="*/ 7691969 w 9656525"/>
              <a:gd name="connsiteY19" fmla="*/ 2659800 h 2761837"/>
              <a:gd name="connsiteX20" fmla="*/ 7650692 w 9656525"/>
              <a:gd name="connsiteY20" fmla="*/ 2585723 h 2761837"/>
              <a:gd name="connsiteX21" fmla="*/ 7525249 w 9656525"/>
              <a:gd name="connsiteY21" fmla="*/ 2506070 h 2761837"/>
              <a:gd name="connsiteX22" fmla="*/ 7550911 w 9656525"/>
              <a:gd name="connsiteY22" fmla="*/ 2471550 h 2761837"/>
              <a:gd name="connsiteX23" fmla="*/ 6609172 w 9656525"/>
              <a:gd name="connsiteY23" fmla="*/ 2418428 h 2761837"/>
              <a:gd name="connsiteX24" fmla="*/ 6627984 w 9656525"/>
              <a:gd name="connsiteY24" fmla="*/ 2419025 h 2761837"/>
              <a:gd name="connsiteX25" fmla="*/ 6624935 w 9656525"/>
              <a:gd name="connsiteY25" fmla="*/ 2421187 h 2761837"/>
              <a:gd name="connsiteX26" fmla="*/ 6607239 w 9656525"/>
              <a:gd name="connsiteY26" fmla="*/ 2418475 h 2761837"/>
              <a:gd name="connsiteX27" fmla="*/ 6606018 w 9656525"/>
              <a:gd name="connsiteY27" fmla="*/ 2418288 h 2761837"/>
              <a:gd name="connsiteX28" fmla="*/ 6607239 w 9656525"/>
              <a:gd name="connsiteY28" fmla="*/ 2418475 h 2761837"/>
              <a:gd name="connsiteX29" fmla="*/ 6565993 w 9656525"/>
              <a:gd name="connsiteY29" fmla="*/ 2419477 h 2761837"/>
              <a:gd name="connsiteX30" fmla="*/ 6606018 w 9656525"/>
              <a:gd name="connsiteY30" fmla="*/ 2418288 h 2761837"/>
              <a:gd name="connsiteX31" fmla="*/ 6928451 w 9656525"/>
              <a:gd name="connsiteY31" fmla="*/ 2396291 h 2761837"/>
              <a:gd name="connsiteX32" fmla="*/ 6928203 w 9656525"/>
              <a:gd name="connsiteY32" fmla="*/ 2418226 h 2761837"/>
              <a:gd name="connsiteX33" fmla="*/ 6877627 w 9656525"/>
              <a:gd name="connsiteY33" fmla="*/ 2421461 h 2761837"/>
              <a:gd name="connsiteX34" fmla="*/ 6877876 w 9656525"/>
              <a:gd name="connsiteY34" fmla="*/ 2399526 h 2761837"/>
              <a:gd name="connsiteX35" fmla="*/ 4235183 w 9656525"/>
              <a:gd name="connsiteY35" fmla="*/ 2390745 h 2761837"/>
              <a:gd name="connsiteX36" fmla="*/ 4238879 w 9656525"/>
              <a:gd name="connsiteY36" fmla="*/ 2391957 h 2761837"/>
              <a:gd name="connsiteX37" fmla="*/ 4233073 w 9656525"/>
              <a:gd name="connsiteY37" fmla="*/ 2393356 h 2761837"/>
              <a:gd name="connsiteX38" fmla="*/ 5900951 w 9656525"/>
              <a:gd name="connsiteY38" fmla="*/ 2385301 h 2761837"/>
              <a:gd name="connsiteX39" fmla="*/ 6523970 w 9656525"/>
              <a:gd name="connsiteY39" fmla="*/ 2411205 h 2761837"/>
              <a:gd name="connsiteX40" fmla="*/ 6422633 w 9656525"/>
              <a:gd name="connsiteY40" fmla="*/ 2434127 h 2761837"/>
              <a:gd name="connsiteX41" fmla="*/ 5799613 w 9656525"/>
              <a:gd name="connsiteY41" fmla="*/ 2408223 h 2761837"/>
              <a:gd name="connsiteX42" fmla="*/ 5900951 w 9656525"/>
              <a:gd name="connsiteY42" fmla="*/ 2385301 h 2761837"/>
              <a:gd name="connsiteX43" fmla="*/ 3206194 w 9656525"/>
              <a:gd name="connsiteY43" fmla="*/ 2327527 h 2761837"/>
              <a:gd name="connsiteX44" fmla="*/ 3205697 w 9656525"/>
              <a:gd name="connsiteY44" fmla="*/ 2371399 h 2761837"/>
              <a:gd name="connsiteX45" fmla="*/ 3171980 w 9656525"/>
              <a:gd name="connsiteY45" fmla="*/ 2373555 h 2761837"/>
              <a:gd name="connsiteX46" fmla="*/ 3172478 w 9656525"/>
              <a:gd name="connsiteY46" fmla="*/ 2329685 h 2761837"/>
              <a:gd name="connsiteX47" fmla="*/ 4705860 w 9656525"/>
              <a:gd name="connsiteY47" fmla="*/ 2297354 h 2761837"/>
              <a:gd name="connsiteX48" fmla="*/ 4815129 w 9656525"/>
              <a:gd name="connsiteY48" fmla="*/ 2317763 h 2761837"/>
              <a:gd name="connsiteX49" fmla="*/ 4806513 w 9656525"/>
              <a:gd name="connsiteY49" fmla="*/ 2334754 h 2761837"/>
              <a:gd name="connsiteX50" fmla="*/ 4705673 w 9656525"/>
              <a:gd name="connsiteY50" fmla="*/ 2313806 h 2761837"/>
              <a:gd name="connsiteX51" fmla="*/ 4015530 w 9656525"/>
              <a:gd name="connsiteY51" fmla="*/ 2264796 h 2761837"/>
              <a:gd name="connsiteX52" fmla="*/ 4023524 w 9656525"/>
              <a:gd name="connsiteY52" fmla="*/ 2302644 h 2761837"/>
              <a:gd name="connsiteX53" fmla="*/ 4031642 w 9656525"/>
              <a:gd name="connsiteY53" fmla="*/ 2329524 h 2761837"/>
              <a:gd name="connsiteX54" fmla="*/ 4124365 w 9656525"/>
              <a:gd name="connsiteY54" fmla="*/ 2323592 h 2761837"/>
              <a:gd name="connsiteX55" fmla="*/ 4124862 w 9656525"/>
              <a:gd name="connsiteY55" fmla="*/ 2279722 h 2761837"/>
              <a:gd name="connsiteX56" fmla="*/ 4015530 w 9656525"/>
              <a:gd name="connsiteY56" fmla="*/ 2264796 h 2761837"/>
              <a:gd name="connsiteX57" fmla="*/ 3907194 w 9656525"/>
              <a:gd name="connsiteY57" fmla="*/ 2162129 h 2761837"/>
              <a:gd name="connsiteX58" fmla="*/ 3998734 w 9656525"/>
              <a:gd name="connsiteY58" fmla="*/ 2260390 h 2761837"/>
              <a:gd name="connsiteX59" fmla="*/ 4066168 w 9656525"/>
              <a:gd name="connsiteY59" fmla="*/ 2256077 h 2761837"/>
              <a:gd name="connsiteX60" fmla="*/ 4091706 w 9656525"/>
              <a:gd name="connsiteY60" fmla="*/ 2232524 h 2761837"/>
              <a:gd name="connsiteX61" fmla="*/ 4184054 w 9656525"/>
              <a:gd name="connsiteY61" fmla="*/ 2259495 h 2761837"/>
              <a:gd name="connsiteX62" fmla="*/ 4142219 w 9656525"/>
              <a:gd name="connsiteY62" fmla="*/ 2234772 h 2761837"/>
              <a:gd name="connsiteX63" fmla="*/ 4182630 w 9656525"/>
              <a:gd name="connsiteY63" fmla="*/ 2199308 h 2761837"/>
              <a:gd name="connsiteX64" fmla="*/ 4168003 w 9656525"/>
              <a:gd name="connsiteY64" fmla="*/ 2189284 h 2761837"/>
              <a:gd name="connsiteX65" fmla="*/ 3907194 w 9656525"/>
              <a:gd name="connsiteY65" fmla="*/ 2162129 h 2761837"/>
              <a:gd name="connsiteX66" fmla="*/ 3679790 w 9656525"/>
              <a:gd name="connsiteY66" fmla="*/ 2160237 h 2761837"/>
              <a:gd name="connsiteX67" fmla="*/ 3654379 w 9656525"/>
              <a:gd name="connsiteY67" fmla="*/ 2172822 h 2761837"/>
              <a:gd name="connsiteX68" fmla="*/ 3704581 w 9656525"/>
              <a:gd name="connsiteY68" fmla="*/ 2202489 h 2761837"/>
              <a:gd name="connsiteX69" fmla="*/ 3721627 w 9656525"/>
              <a:gd name="connsiteY69" fmla="*/ 2184959 h 2761837"/>
              <a:gd name="connsiteX70" fmla="*/ 2238480 w 9656525"/>
              <a:gd name="connsiteY70" fmla="*/ 2008936 h 2761837"/>
              <a:gd name="connsiteX71" fmla="*/ 2247444 w 9656525"/>
              <a:gd name="connsiteY71" fmla="*/ 2010748 h 2761837"/>
              <a:gd name="connsiteX72" fmla="*/ 2257919 w 9656525"/>
              <a:gd name="connsiteY72" fmla="*/ 2015558 h 2761837"/>
              <a:gd name="connsiteX73" fmla="*/ 2239032 w 9656525"/>
              <a:gd name="connsiteY73" fmla="*/ 2009918 h 2761837"/>
              <a:gd name="connsiteX74" fmla="*/ 6372006 w 9656525"/>
              <a:gd name="connsiteY74" fmla="*/ 1885273 h 2761837"/>
              <a:gd name="connsiteX75" fmla="*/ 6327706 w 9656525"/>
              <a:gd name="connsiteY75" fmla="*/ 1892216 h 2761837"/>
              <a:gd name="connsiteX76" fmla="*/ 6411750 w 9656525"/>
              <a:gd name="connsiteY76" fmla="*/ 1908760 h 2761837"/>
              <a:gd name="connsiteX77" fmla="*/ 6454083 w 9656525"/>
              <a:gd name="connsiteY77" fmla="*/ 1889612 h 2761837"/>
              <a:gd name="connsiteX78" fmla="*/ 6372006 w 9656525"/>
              <a:gd name="connsiteY78" fmla="*/ 1885273 h 2761837"/>
              <a:gd name="connsiteX79" fmla="*/ 6783260 w 9656525"/>
              <a:gd name="connsiteY79" fmla="*/ 1830196 h 2761837"/>
              <a:gd name="connsiteX80" fmla="*/ 6529884 w 9656525"/>
              <a:gd name="connsiteY80" fmla="*/ 1890242 h 2761837"/>
              <a:gd name="connsiteX81" fmla="*/ 6664442 w 9656525"/>
              <a:gd name="connsiteY81" fmla="*/ 1909034 h 2761837"/>
              <a:gd name="connsiteX82" fmla="*/ 6766091 w 9656525"/>
              <a:gd name="connsiteY82" fmla="*/ 1858694 h 2761837"/>
              <a:gd name="connsiteX83" fmla="*/ 6825033 w 9656525"/>
              <a:gd name="connsiteY83" fmla="*/ 1860403 h 2761837"/>
              <a:gd name="connsiteX84" fmla="*/ 7137166 w 9656525"/>
              <a:gd name="connsiteY84" fmla="*/ 1818517 h 2761837"/>
              <a:gd name="connsiteX85" fmla="*/ 7136979 w 9656525"/>
              <a:gd name="connsiteY85" fmla="*/ 1834968 h 2761837"/>
              <a:gd name="connsiteX86" fmla="*/ 7086403 w 9656525"/>
              <a:gd name="connsiteY86" fmla="*/ 1838204 h 2761837"/>
              <a:gd name="connsiteX87" fmla="*/ 7086591 w 9656525"/>
              <a:gd name="connsiteY87" fmla="*/ 1821752 h 2761837"/>
              <a:gd name="connsiteX88" fmla="*/ 5007670 w 9656525"/>
              <a:gd name="connsiteY88" fmla="*/ 1680745 h 2761837"/>
              <a:gd name="connsiteX89" fmla="*/ 6126835 w 9656525"/>
              <a:gd name="connsiteY89" fmla="*/ 1779029 h 2761837"/>
              <a:gd name="connsiteX90" fmla="*/ 6202200 w 9656525"/>
              <a:gd name="connsiteY90" fmla="*/ 1818047 h 2761837"/>
              <a:gd name="connsiteX91" fmla="*/ 6522326 w 9656525"/>
              <a:gd name="connsiteY91" fmla="*/ 1814009 h 2761837"/>
              <a:gd name="connsiteX92" fmla="*/ 6758346 w 9656525"/>
              <a:gd name="connsiteY92" fmla="*/ 1798911 h 2761837"/>
              <a:gd name="connsiteX93" fmla="*/ 6977072 w 9656525"/>
              <a:gd name="connsiteY93" fmla="*/ 1823278 h 2761837"/>
              <a:gd name="connsiteX94" fmla="*/ 6841830 w 9656525"/>
              <a:gd name="connsiteY94" fmla="*/ 1864808 h 2761837"/>
              <a:gd name="connsiteX95" fmla="*/ 6883727 w 9656525"/>
              <a:gd name="connsiteY95" fmla="*/ 1884047 h 2761837"/>
              <a:gd name="connsiteX96" fmla="*/ 7381054 w 9656525"/>
              <a:gd name="connsiteY96" fmla="*/ 1852234 h 2761837"/>
              <a:gd name="connsiteX97" fmla="*/ 7289204 w 9656525"/>
              <a:gd name="connsiteY97" fmla="*/ 1781392 h 2761837"/>
              <a:gd name="connsiteX98" fmla="*/ 7331662 w 9656525"/>
              <a:gd name="connsiteY98" fmla="*/ 1751277 h 2761837"/>
              <a:gd name="connsiteX99" fmla="*/ 7230480 w 9656525"/>
              <a:gd name="connsiteY99" fmla="*/ 1760489 h 2761837"/>
              <a:gd name="connsiteX100" fmla="*/ 7217376 w 9656525"/>
              <a:gd name="connsiteY100" fmla="*/ 1762923 h 2761837"/>
              <a:gd name="connsiteX101" fmla="*/ 7243591 w 9656525"/>
              <a:gd name="connsiteY101" fmla="*/ 1764788 h 2761837"/>
              <a:gd name="connsiteX102" fmla="*/ 7272470 w 9656525"/>
              <a:gd name="connsiteY102" fmla="*/ 1771502 h 2761837"/>
              <a:gd name="connsiteX103" fmla="*/ 7255300 w 9656525"/>
              <a:gd name="connsiteY103" fmla="*/ 1800001 h 2761837"/>
              <a:gd name="connsiteX104" fmla="*/ 7044569 w 9656525"/>
              <a:gd name="connsiteY104" fmla="*/ 1813480 h 2761837"/>
              <a:gd name="connsiteX105" fmla="*/ 7002920 w 9656525"/>
              <a:gd name="connsiteY105" fmla="*/ 1772306 h 2761837"/>
              <a:gd name="connsiteX106" fmla="*/ 6354674 w 9656525"/>
              <a:gd name="connsiteY106" fmla="*/ 1742536 h 2761837"/>
              <a:gd name="connsiteX107" fmla="*/ 6261891 w 9656525"/>
              <a:gd name="connsiteY107" fmla="*/ 1753951 h 2761837"/>
              <a:gd name="connsiteX108" fmla="*/ 5647299 w 9656525"/>
              <a:gd name="connsiteY108" fmla="*/ 1727507 h 2761837"/>
              <a:gd name="connsiteX109" fmla="*/ 5369631 w 9656525"/>
              <a:gd name="connsiteY109" fmla="*/ 1701430 h 2761837"/>
              <a:gd name="connsiteX110" fmla="*/ 5007670 w 9656525"/>
              <a:gd name="connsiteY110" fmla="*/ 1680745 h 2761837"/>
              <a:gd name="connsiteX111" fmla="*/ 2413817 w 9656525"/>
              <a:gd name="connsiteY111" fmla="*/ 1638437 h 2761837"/>
              <a:gd name="connsiteX112" fmla="*/ 2362929 w 9656525"/>
              <a:gd name="connsiteY112" fmla="*/ 1669092 h 2761837"/>
              <a:gd name="connsiteX113" fmla="*/ 2387471 w 9656525"/>
              <a:gd name="connsiteY113" fmla="*/ 1733279 h 2761837"/>
              <a:gd name="connsiteX114" fmla="*/ 2455154 w 9656525"/>
              <a:gd name="connsiteY114" fmla="*/ 1707030 h 2761837"/>
              <a:gd name="connsiteX115" fmla="*/ 2455776 w 9656525"/>
              <a:gd name="connsiteY115" fmla="*/ 1652192 h 2761837"/>
              <a:gd name="connsiteX116" fmla="*/ 2413817 w 9656525"/>
              <a:gd name="connsiteY116" fmla="*/ 1638437 h 2761837"/>
              <a:gd name="connsiteX117" fmla="*/ 2331890 w 9656525"/>
              <a:gd name="connsiteY117" fmla="*/ 1435444 h 2761837"/>
              <a:gd name="connsiteX118" fmla="*/ 2330982 w 9656525"/>
              <a:gd name="connsiteY118" fmla="*/ 1435502 h 2761837"/>
              <a:gd name="connsiteX119" fmla="*/ 2288633 w 9656525"/>
              <a:gd name="connsiteY119" fmla="*/ 1443831 h 2761837"/>
              <a:gd name="connsiteX120" fmla="*/ 2273405 w 9656525"/>
              <a:gd name="connsiteY120" fmla="*/ 1439185 h 2761837"/>
              <a:gd name="connsiteX121" fmla="*/ 2239167 w 9656525"/>
              <a:gd name="connsiteY121" fmla="*/ 1441376 h 2761837"/>
              <a:gd name="connsiteX122" fmla="*/ 2238919 w 9656525"/>
              <a:gd name="connsiteY122" fmla="*/ 1463311 h 2761837"/>
              <a:gd name="connsiteX123" fmla="*/ 2331640 w 9656525"/>
              <a:gd name="connsiteY123" fmla="*/ 1457379 h 2761837"/>
              <a:gd name="connsiteX124" fmla="*/ 7400437 w 9656525"/>
              <a:gd name="connsiteY124" fmla="*/ 1308640 h 2761837"/>
              <a:gd name="connsiteX125" fmla="*/ 7410949 w 9656525"/>
              <a:gd name="connsiteY125" fmla="*/ 1323841 h 2761837"/>
              <a:gd name="connsiteX126" fmla="*/ 7362661 w 9656525"/>
              <a:gd name="connsiteY126" fmla="*/ 1346290 h 2761837"/>
              <a:gd name="connsiteX127" fmla="*/ 7360547 w 9656525"/>
              <a:gd name="connsiteY127" fmla="*/ 1330053 h 2761837"/>
              <a:gd name="connsiteX128" fmla="*/ 7497617 w 9656525"/>
              <a:gd name="connsiteY128" fmla="*/ 1137193 h 2761837"/>
              <a:gd name="connsiteX129" fmla="*/ 7405216 w 9656525"/>
              <a:gd name="connsiteY129" fmla="*/ 1148582 h 2761837"/>
              <a:gd name="connsiteX130" fmla="*/ 7408033 w 9656525"/>
              <a:gd name="connsiteY130" fmla="*/ 1170231 h 2761837"/>
              <a:gd name="connsiteX131" fmla="*/ 7500434 w 9656525"/>
              <a:gd name="connsiteY131" fmla="*/ 1158842 h 2761837"/>
              <a:gd name="connsiteX132" fmla="*/ 2571168 w 9656525"/>
              <a:gd name="connsiteY132" fmla="*/ 1057075 h 2761837"/>
              <a:gd name="connsiteX133" fmla="*/ 2573281 w 9656525"/>
              <a:gd name="connsiteY133" fmla="*/ 1073311 h 2761837"/>
              <a:gd name="connsiteX134" fmla="*/ 2522879 w 9656525"/>
              <a:gd name="connsiteY134" fmla="*/ 1079523 h 2761837"/>
              <a:gd name="connsiteX135" fmla="*/ 2520769 w 9656525"/>
              <a:gd name="connsiteY135" fmla="*/ 1063287 h 2761837"/>
              <a:gd name="connsiteX136" fmla="*/ 2768545 w 9656525"/>
              <a:gd name="connsiteY136" fmla="*/ 999753 h 2761837"/>
              <a:gd name="connsiteX137" fmla="*/ 2272941 w 9656525"/>
              <a:gd name="connsiteY137" fmla="*/ 1060840 h 2761837"/>
              <a:gd name="connsiteX138" fmla="*/ 2375201 w 9656525"/>
              <a:gd name="connsiteY138" fmla="*/ 1125220 h 2761837"/>
              <a:gd name="connsiteX139" fmla="*/ 2336721 w 9656525"/>
              <a:gd name="connsiteY139" fmla="*/ 1157458 h 2761837"/>
              <a:gd name="connsiteX140" fmla="*/ 2437169 w 9656525"/>
              <a:gd name="connsiteY140" fmla="*/ 1142328 h 2761837"/>
              <a:gd name="connsiteX141" fmla="*/ 2450002 w 9656525"/>
              <a:gd name="connsiteY141" fmla="*/ 1139145 h 2761837"/>
              <a:gd name="connsiteX142" fmla="*/ 2423386 w 9656525"/>
              <a:gd name="connsiteY142" fmla="*/ 1138872 h 2761837"/>
              <a:gd name="connsiteX143" fmla="*/ 2393408 w 9656525"/>
              <a:gd name="connsiteY143" fmla="*/ 1133974 h 2761837"/>
              <a:gd name="connsiteX144" fmla="*/ 2406689 w 9656525"/>
              <a:gd name="connsiteY144" fmla="*/ 1104843 h 2761837"/>
              <a:gd name="connsiteX145" fmla="*/ 2616691 w 9656525"/>
              <a:gd name="connsiteY145" fmla="*/ 1078958 h 2761837"/>
              <a:gd name="connsiteX146" fmla="*/ 2664323 w 9656525"/>
              <a:gd name="connsiteY146" fmla="*/ 1117078 h 2761837"/>
              <a:gd name="connsiteX147" fmla="*/ 3320281 w 9656525"/>
              <a:gd name="connsiteY147" fmla="*/ 1107709 h 2761837"/>
              <a:gd name="connsiteX148" fmla="*/ 3411977 w 9656525"/>
              <a:gd name="connsiteY148" fmla="*/ 1090907 h 2761837"/>
              <a:gd name="connsiteX149" fmla="*/ 4033630 w 9656525"/>
              <a:gd name="connsiteY149" fmla="*/ 1080268 h 2761837"/>
              <a:gd name="connsiteX150" fmla="*/ 4316464 w 9656525"/>
              <a:gd name="connsiteY150" fmla="*/ 1089396 h 2761837"/>
              <a:gd name="connsiteX151" fmla="*/ 4683299 w 9656525"/>
              <a:gd name="connsiteY151" fmla="*/ 1088171 h 2761837"/>
              <a:gd name="connsiteX152" fmla="*/ 3544267 w 9656525"/>
              <a:gd name="connsiteY152" fmla="*/ 1058104 h 2761837"/>
              <a:gd name="connsiteX153" fmla="*/ 3463031 w 9656525"/>
              <a:gd name="connsiteY153" fmla="*/ 1024125 h 2761837"/>
              <a:gd name="connsiteX154" fmla="*/ 3141718 w 9656525"/>
              <a:gd name="connsiteY154" fmla="*/ 1047235 h 2761837"/>
              <a:gd name="connsiteX155" fmla="*/ 2906516 w 9656525"/>
              <a:gd name="connsiteY155" fmla="*/ 1076227 h 2761837"/>
              <a:gd name="connsiteX156" fmla="*/ 2683187 w 9656525"/>
              <a:gd name="connsiteY156" fmla="*/ 1065262 h 2761837"/>
              <a:gd name="connsiteX157" fmla="*/ 2813361 w 9656525"/>
              <a:gd name="connsiteY157" fmla="*/ 1016224 h 2761837"/>
              <a:gd name="connsiteX158" fmla="*/ 2768545 w 9656525"/>
              <a:gd name="connsiteY158" fmla="*/ 999753 h 2761837"/>
              <a:gd name="connsiteX159" fmla="*/ 2985537 w 9656525"/>
              <a:gd name="connsiteY159" fmla="*/ 962008 h 2761837"/>
              <a:gd name="connsiteX160" fmla="*/ 2890371 w 9656525"/>
              <a:gd name="connsiteY160" fmla="*/ 1017729 h 2761837"/>
              <a:gd name="connsiteX161" fmla="*/ 2830866 w 9656525"/>
              <a:gd name="connsiteY161" fmla="*/ 1019565 h 2761837"/>
              <a:gd name="connsiteX162" fmla="*/ 2877092 w 9656525"/>
              <a:gd name="connsiteY162" fmla="*/ 1046861 h 2761837"/>
              <a:gd name="connsiteX163" fmla="*/ 3123458 w 9656525"/>
              <a:gd name="connsiteY163" fmla="*/ 972502 h 2761837"/>
              <a:gd name="connsiteX164" fmla="*/ 2985537 w 9656525"/>
              <a:gd name="connsiteY164" fmla="*/ 962008 h 2761837"/>
              <a:gd name="connsiteX165" fmla="*/ 3277451 w 9656525"/>
              <a:gd name="connsiteY165" fmla="*/ 942522 h 2761837"/>
              <a:gd name="connsiteX166" fmla="*/ 3239651 w 9656525"/>
              <a:gd name="connsiteY166" fmla="*/ 947181 h 2761837"/>
              <a:gd name="connsiteX167" fmla="*/ 3199764 w 9656525"/>
              <a:gd name="connsiteY167" fmla="*/ 968594 h 2761837"/>
              <a:gd name="connsiteX168" fmla="*/ 3326468 w 9656525"/>
              <a:gd name="connsiteY168" fmla="*/ 958475 h 2761837"/>
              <a:gd name="connsiteX169" fmla="*/ 3277451 w 9656525"/>
              <a:gd name="connsiteY169" fmla="*/ 942522 h 2761837"/>
              <a:gd name="connsiteX170" fmla="*/ 7310504 w 9656525"/>
              <a:gd name="connsiteY170" fmla="*/ 879813 h 2761837"/>
              <a:gd name="connsiteX171" fmla="*/ 7246119 w 9656525"/>
              <a:gd name="connsiteY171" fmla="*/ 909745 h 2761837"/>
              <a:gd name="connsiteX172" fmla="*/ 7253161 w 9656525"/>
              <a:gd name="connsiteY172" fmla="*/ 963865 h 2761837"/>
              <a:gd name="connsiteX173" fmla="*/ 7297275 w 9656525"/>
              <a:gd name="connsiteY173" fmla="*/ 974924 h 2761837"/>
              <a:gd name="connsiteX174" fmla="*/ 7344153 w 9656525"/>
              <a:gd name="connsiteY174" fmla="*/ 941651 h 2761837"/>
              <a:gd name="connsiteX175" fmla="*/ 7310504 w 9656525"/>
              <a:gd name="connsiteY175" fmla="*/ 879813 h 2761837"/>
              <a:gd name="connsiteX176" fmla="*/ 7401296 w 9656525"/>
              <a:gd name="connsiteY176" fmla="*/ 593675 h 2761837"/>
              <a:gd name="connsiteX177" fmla="*/ 7421076 w 9656525"/>
              <a:gd name="connsiteY177" fmla="*/ 598110 h 2761837"/>
              <a:gd name="connsiteX178" fmla="*/ 7421767 w 9656525"/>
              <a:gd name="connsiteY178" fmla="*/ 599046 h 2761837"/>
              <a:gd name="connsiteX179" fmla="*/ 7412500 w 9656525"/>
              <a:gd name="connsiteY179" fmla="*/ 597792 h 2761837"/>
              <a:gd name="connsiteX180" fmla="*/ 7401296 w 9656525"/>
              <a:gd name="connsiteY180" fmla="*/ 593675 h 2761837"/>
              <a:gd name="connsiteX181" fmla="*/ 5920576 w 9656525"/>
              <a:gd name="connsiteY181" fmla="*/ 495748 h 2761837"/>
              <a:gd name="connsiteX182" fmla="*/ 5905887 w 9656525"/>
              <a:gd name="connsiteY182" fmla="*/ 514054 h 2761837"/>
              <a:gd name="connsiteX183" fmla="*/ 5951409 w 9656525"/>
              <a:gd name="connsiteY183" fmla="*/ 535939 h 2761837"/>
              <a:gd name="connsiteX184" fmla="*/ 5975200 w 9656525"/>
              <a:gd name="connsiteY184" fmla="*/ 522008 h 2761837"/>
              <a:gd name="connsiteX185" fmla="*/ 2699538 w 9656525"/>
              <a:gd name="connsiteY185" fmla="*/ 469364 h 2761837"/>
              <a:gd name="connsiteX186" fmla="*/ 2702354 w 9656525"/>
              <a:gd name="connsiteY186" fmla="*/ 491013 h 2761837"/>
              <a:gd name="connsiteX187" fmla="*/ 2651953 w 9656525"/>
              <a:gd name="connsiteY187" fmla="*/ 497226 h 2761837"/>
              <a:gd name="connsiteX188" fmla="*/ 2649136 w 9656525"/>
              <a:gd name="connsiteY188" fmla="*/ 475577 h 2761837"/>
              <a:gd name="connsiteX189" fmla="*/ 5616716 w 9656525"/>
              <a:gd name="connsiteY189" fmla="*/ 456217 h 2761837"/>
              <a:gd name="connsiteX190" fmla="*/ 5549516 w 9656525"/>
              <a:gd name="connsiteY190" fmla="*/ 464501 h 2761837"/>
              <a:gd name="connsiteX191" fmla="*/ 5527133 w 9656525"/>
              <a:gd name="connsiteY191" fmla="*/ 489255 h 2761837"/>
              <a:gd name="connsiteX192" fmla="*/ 5430507 w 9656525"/>
              <a:gd name="connsiteY192" fmla="*/ 468172 h 2761837"/>
              <a:gd name="connsiteX193" fmla="*/ 5476028 w 9656525"/>
              <a:gd name="connsiteY193" fmla="*/ 490056 h 2761837"/>
              <a:gd name="connsiteX194" fmla="*/ 5456463 w 9656525"/>
              <a:gd name="connsiteY194" fmla="*/ 536460 h 2761837"/>
              <a:gd name="connsiteX195" fmla="*/ 5722495 w 9656525"/>
              <a:gd name="connsiteY195" fmla="*/ 547657 h 2761837"/>
              <a:gd name="connsiteX196" fmla="*/ 5616716 w 9656525"/>
              <a:gd name="connsiteY196" fmla="*/ 456217 h 2761837"/>
              <a:gd name="connsiteX197" fmla="*/ 2953650 w 9656525"/>
              <a:gd name="connsiteY197" fmla="*/ 454539 h 2761837"/>
              <a:gd name="connsiteX198" fmla="*/ 2971822 w 9656525"/>
              <a:gd name="connsiteY198" fmla="*/ 456155 h 2761837"/>
              <a:gd name="connsiteX199" fmla="*/ 2969885 w 9656525"/>
              <a:gd name="connsiteY199" fmla="*/ 456318 h 2761837"/>
              <a:gd name="connsiteX200" fmla="*/ 2950886 w 9656525"/>
              <a:gd name="connsiteY200" fmla="*/ 456853 h 2761837"/>
              <a:gd name="connsiteX201" fmla="*/ 3013155 w 9656525"/>
              <a:gd name="connsiteY201" fmla="*/ 452703 h 2761837"/>
              <a:gd name="connsiteX202" fmla="*/ 2973079 w 9656525"/>
              <a:gd name="connsiteY202" fmla="*/ 456268 h 2761837"/>
              <a:gd name="connsiteX203" fmla="*/ 2971822 w 9656525"/>
              <a:gd name="connsiteY203" fmla="*/ 456155 h 2761837"/>
              <a:gd name="connsiteX204" fmla="*/ 4794115 w 9656525"/>
              <a:gd name="connsiteY204" fmla="*/ 431138 h 2761837"/>
              <a:gd name="connsiteX205" fmla="*/ 4898437 w 9656525"/>
              <a:gd name="connsiteY205" fmla="*/ 445774 h 2761837"/>
              <a:gd name="connsiteX206" fmla="*/ 4900549 w 9656525"/>
              <a:gd name="connsiteY206" fmla="*/ 462011 h 2761837"/>
              <a:gd name="connsiteX207" fmla="*/ 4787828 w 9656525"/>
              <a:gd name="connsiteY207" fmla="*/ 448410 h 2761837"/>
              <a:gd name="connsiteX208" fmla="*/ 3785304 w 9656525"/>
              <a:gd name="connsiteY208" fmla="*/ 418014 h 2761837"/>
              <a:gd name="connsiteX209" fmla="*/ 3686618 w 9656525"/>
              <a:gd name="connsiteY209" fmla="*/ 446675 h 2761837"/>
              <a:gd name="connsiteX210" fmla="*/ 3056564 w 9656525"/>
              <a:gd name="connsiteY210" fmla="*/ 458350 h 2761837"/>
              <a:gd name="connsiteX211" fmla="*/ 3155252 w 9656525"/>
              <a:gd name="connsiteY211" fmla="*/ 429689 h 2761837"/>
              <a:gd name="connsiteX212" fmla="*/ 3785304 w 9656525"/>
              <a:gd name="connsiteY212" fmla="*/ 418014 h 2761837"/>
              <a:gd name="connsiteX213" fmla="*/ 5573962 w 9656525"/>
              <a:gd name="connsiteY213" fmla="*/ 390001 h 2761837"/>
              <a:gd name="connsiteX214" fmla="*/ 5481562 w 9656525"/>
              <a:gd name="connsiteY214" fmla="*/ 401391 h 2761837"/>
              <a:gd name="connsiteX215" fmla="*/ 5487194 w 9656525"/>
              <a:gd name="connsiteY215" fmla="*/ 444687 h 2761837"/>
              <a:gd name="connsiteX216" fmla="*/ 5599211 w 9656525"/>
              <a:gd name="connsiteY216" fmla="*/ 452877 h 2761837"/>
              <a:gd name="connsiteX217" fmla="*/ 5585883 w 9656525"/>
              <a:gd name="connsiteY217" fmla="*/ 416027 h 2761837"/>
              <a:gd name="connsiteX218" fmla="*/ 5573962 w 9656525"/>
              <a:gd name="connsiteY218" fmla="*/ 390001 h 2761837"/>
              <a:gd name="connsiteX219" fmla="*/ 5362501 w 9656525"/>
              <a:gd name="connsiteY219" fmla="*/ 339082 h 2761837"/>
              <a:gd name="connsiteX220" fmla="*/ 5360745 w 9656525"/>
              <a:gd name="connsiteY220" fmla="*/ 341783 h 2761837"/>
              <a:gd name="connsiteX221" fmla="*/ 5356860 w 9656525"/>
              <a:gd name="connsiteY221" fmla="*/ 340808 h 2761837"/>
              <a:gd name="connsiteX222" fmla="*/ 5362501 w 9656525"/>
              <a:gd name="connsiteY222" fmla="*/ 339082 h 2761837"/>
              <a:gd name="connsiteX223" fmla="*/ 2338890 w 9656525"/>
              <a:gd name="connsiteY223" fmla="*/ 321357 h 2761837"/>
              <a:gd name="connsiteX224" fmla="*/ 2371836 w 9656525"/>
              <a:gd name="connsiteY224" fmla="*/ 377784 h 2761837"/>
              <a:gd name="connsiteX225" fmla="*/ 2297641 w 9656525"/>
              <a:gd name="connsiteY225" fmla="*/ 397928 h 2761837"/>
              <a:gd name="connsiteX226" fmla="*/ 2292714 w 9656525"/>
              <a:gd name="connsiteY226" fmla="*/ 360042 h 2761837"/>
              <a:gd name="connsiteX227" fmla="*/ 6432175 w 9656525"/>
              <a:gd name="connsiteY227" fmla="*/ 295215 h 2761837"/>
              <a:gd name="connsiteX228" fmla="*/ 6437808 w 9656525"/>
              <a:gd name="connsiteY228" fmla="*/ 338510 h 2761837"/>
              <a:gd name="connsiteX229" fmla="*/ 6404209 w 9656525"/>
              <a:gd name="connsiteY229" fmla="*/ 342653 h 2761837"/>
              <a:gd name="connsiteX230" fmla="*/ 6398575 w 9656525"/>
              <a:gd name="connsiteY230" fmla="*/ 299357 h 2761837"/>
              <a:gd name="connsiteX231" fmla="*/ 2013955 w 9656525"/>
              <a:gd name="connsiteY231" fmla="*/ 185444 h 2761837"/>
              <a:gd name="connsiteX232" fmla="*/ 2018180 w 9656525"/>
              <a:gd name="connsiteY232" fmla="*/ 217918 h 2761837"/>
              <a:gd name="connsiteX233" fmla="*/ 1984579 w 9656525"/>
              <a:gd name="connsiteY233" fmla="*/ 222059 h 2761837"/>
              <a:gd name="connsiteX234" fmla="*/ 1980354 w 9656525"/>
              <a:gd name="connsiteY234" fmla="*/ 189586 h 2761837"/>
              <a:gd name="connsiteX235" fmla="*/ 1800433 w 9656525"/>
              <a:gd name="connsiteY235" fmla="*/ 184270 h 2761837"/>
              <a:gd name="connsiteX236" fmla="*/ 1902692 w 9656525"/>
              <a:gd name="connsiteY236" fmla="*/ 248650 h 2761837"/>
              <a:gd name="connsiteX237" fmla="*/ 1873643 w 9656525"/>
              <a:gd name="connsiteY237" fmla="*/ 254979 h 2761837"/>
              <a:gd name="connsiteX238" fmla="*/ 1847412 w 9656525"/>
              <a:gd name="connsiteY238" fmla="*/ 282958 h 2761837"/>
              <a:gd name="connsiteX239" fmla="*/ 1899271 w 9656525"/>
              <a:gd name="connsiteY239" fmla="*/ 353550 h 2761837"/>
              <a:gd name="connsiteX240" fmla="*/ 2036538 w 9656525"/>
              <a:gd name="connsiteY240" fmla="*/ 424613 h 2761837"/>
              <a:gd name="connsiteX241" fmla="*/ 2015562 w 9656525"/>
              <a:gd name="connsiteY241" fmla="*/ 460192 h 2761837"/>
              <a:gd name="connsiteX242" fmla="*/ 1867782 w 9656525"/>
              <a:gd name="connsiteY242" fmla="*/ 373927 h 2761837"/>
              <a:gd name="connsiteX243" fmla="*/ 1676595 w 9656525"/>
              <a:gd name="connsiteY243" fmla="*/ 282017 h 2761837"/>
              <a:gd name="connsiteX244" fmla="*/ 1670961 w 9656525"/>
              <a:gd name="connsiteY244" fmla="*/ 238721 h 2761837"/>
              <a:gd name="connsiteX245" fmla="*/ 1800433 w 9656525"/>
              <a:gd name="connsiteY245" fmla="*/ 184270 h 2761837"/>
              <a:gd name="connsiteX246" fmla="*/ 5844627 w 9656525"/>
              <a:gd name="connsiteY246" fmla="*/ 43200 h 2761837"/>
              <a:gd name="connsiteX247" fmla="*/ 5829141 w 9656525"/>
              <a:gd name="connsiteY247" fmla="*/ 48560 h 2761837"/>
              <a:gd name="connsiteX248" fmla="*/ 5831286 w 9656525"/>
              <a:gd name="connsiteY248" fmla="*/ 47252 h 2761837"/>
              <a:gd name="connsiteX249" fmla="*/ 5844627 w 9656525"/>
              <a:gd name="connsiteY249" fmla="*/ 43200 h 2761837"/>
              <a:gd name="connsiteX250" fmla="*/ 5659775 w 9656525"/>
              <a:gd name="connsiteY250" fmla="*/ 0 h 2761837"/>
              <a:gd name="connsiteX251" fmla="*/ 5827652 w 9656525"/>
              <a:gd name="connsiteY251" fmla="*/ 49074 h 2761837"/>
              <a:gd name="connsiteX252" fmla="*/ 5829141 w 9656525"/>
              <a:gd name="connsiteY252" fmla="*/ 48560 h 2761837"/>
              <a:gd name="connsiteX253" fmla="*/ 5816459 w 9656525"/>
              <a:gd name="connsiteY253" fmla="*/ 56296 h 2761837"/>
              <a:gd name="connsiteX254" fmla="*/ 5782355 w 9656525"/>
              <a:gd name="connsiteY254" fmla="*/ 89369 h 2761837"/>
              <a:gd name="connsiteX255" fmla="*/ 5923848 w 9656525"/>
              <a:gd name="connsiteY255" fmla="*/ 192904 h 2761837"/>
              <a:gd name="connsiteX256" fmla="*/ 5908556 w 9656525"/>
              <a:gd name="connsiteY256" fmla="*/ 337761 h 2761837"/>
              <a:gd name="connsiteX257" fmla="*/ 6031788 w 9656525"/>
              <a:gd name="connsiteY257" fmla="*/ 366563 h 2761837"/>
              <a:gd name="connsiteX258" fmla="*/ 6125548 w 9656525"/>
              <a:gd name="connsiteY258" fmla="*/ 300017 h 2761837"/>
              <a:gd name="connsiteX259" fmla="*/ 5988281 w 9656525"/>
              <a:gd name="connsiteY259" fmla="*/ 228954 h 2761837"/>
              <a:gd name="connsiteX260" fmla="*/ 6025352 w 9656525"/>
              <a:gd name="connsiteY260" fmla="*/ 185892 h 2761837"/>
              <a:gd name="connsiteX261" fmla="*/ 6208795 w 9656525"/>
              <a:gd name="connsiteY261" fmla="*/ 218270 h 2761837"/>
              <a:gd name="connsiteX262" fmla="*/ 6236107 w 9656525"/>
              <a:gd name="connsiteY262" fmla="*/ 231399 h 2761837"/>
              <a:gd name="connsiteX263" fmla="*/ 6284396 w 9656525"/>
              <a:gd name="connsiteY263" fmla="*/ 208951 h 2761837"/>
              <a:gd name="connsiteX264" fmla="*/ 6215132 w 9656525"/>
              <a:gd name="connsiteY264" fmla="*/ 266979 h 2761837"/>
              <a:gd name="connsiteX265" fmla="*/ 6271214 w 9656525"/>
              <a:gd name="connsiteY265" fmla="*/ 370044 h 2761837"/>
              <a:gd name="connsiteX266" fmla="*/ 6274737 w 9656525"/>
              <a:gd name="connsiteY266" fmla="*/ 397104 h 2761837"/>
              <a:gd name="connsiteX267" fmla="*/ 6362259 w 9656525"/>
              <a:gd name="connsiteY267" fmla="*/ 413810 h 2761837"/>
              <a:gd name="connsiteX268" fmla="*/ 6428752 w 9656525"/>
              <a:gd name="connsiteY268" fmla="*/ 400114 h 2761837"/>
              <a:gd name="connsiteX269" fmla="*/ 6490019 w 9656525"/>
              <a:gd name="connsiteY269" fmla="*/ 411810 h 2761837"/>
              <a:gd name="connsiteX270" fmla="*/ 6576484 w 9656525"/>
              <a:gd name="connsiteY270" fmla="*/ 420398 h 2761837"/>
              <a:gd name="connsiteX271" fmla="*/ 6633876 w 9656525"/>
              <a:gd name="connsiteY271" fmla="*/ 402327 h 2761837"/>
              <a:gd name="connsiteX272" fmla="*/ 6602365 w 9656525"/>
              <a:gd name="connsiteY272" fmla="*/ 389713 h 2761837"/>
              <a:gd name="connsiteX273" fmla="*/ 6554755 w 9656525"/>
              <a:gd name="connsiteY273" fmla="*/ 384584 h 2761837"/>
              <a:gd name="connsiteX274" fmla="*/ 6602340 w 9656525"/>
              <a:gd name="connsiteY274" fmla="*/ 356722 h 2761837"/>
              <a:gd name="connsiteX275" fmla="*/ 6744485 w 9656525"/>
              <a:gd name="connsiteY275" fmla="*/ 399689 h 2761837"/>
              <a:gd name="connsiteX276" fmla="*/ 6701780 w 9656525"/>
              <a:gd name="connsiteY276" fmla="*/ 399454 h 2761837"/>
              <a:gd name="connsiteX277" fmla="*/ 6651381 w 9656525"/>
              <a:gd name="connsiteY277" fmla="*/ 405667 h 2761837"/>
              <a:gd name="connsiteX278" fmla="*/ 6780248 w 9656525"/>
              <a:gd name="connsiteY278" fmla="*/ 477765 h 2761837"/>
              <a:gd name="connsiteX279" fmla="*/ 6783718 w 9656525"/>
              <a:gd name="connsiteY279" fmla="*/ 438845 h 2761837"/>
              <a:gd name="connsiteX280" fmla="*/ 6808920 w 9656525"/>
              <a:gd name="connsiteY280" fmla="*/ 435739 h 2761837"/>
              <a:gd name="connsiteX281" fmla="*/ 6885223 w 9656525"/>
              <a:gd name="connsiteY281" fmla="*/ 431832 h 2761837"/>
              <a:gd name="connsiteX282" fmla="*/ 6976870 w 9656525"/>
              <a:gd name="connsiteY282" fmla="*/ 349050 h 2761837"/>
              <a:gd name="connsiteX283" fmla="*/ 7044118 w 9656525"/>
              <a:gd name="connsiteY283" fmla="*/ 406748 h 2761837"/>
              <a:gd name="connsiteX284" fmla="*/ 6971335 w 9656525"/>
              <a:gd name="connsiteY284" fmla="*/ 437714 h 2761837"/>
              <a:gd name="connsiteX285" fmla="*/ 7076411 w 9656525"/>
              <a:gd name="connsiteY285" fmla="*/ 523742 h 2761837"/>
              <a:gd name="connsiteX286" fmla="*/ 7032349 w 9656525"/>
              <a:gd name="connsiteY286" fmla="*/ 578664 h 2761837"/>
              <a:gd name="connsiteX287" fmla="*/ 7149646 w 9656525"/>
              <a:gd name="connsiteY287" fmla="*/ 627443 h 2761837"/>
              <a:gd name="connsiteX288" fmla="*/ 7238274 w 9656525"/>
              <a:gd name="connsiteY288" fmla="*/ 718249 h 2761837"/>
              <a:gd name="connsiteX289" fmla="*/ 7231987 w 9656525"/>
              <a:gd name="connsiteY289" fmla="*/ 735520 h 2761837"/>
              <a:gd name="connsiteX290" fmla="*/ 7225699 w 9656525"/>
              <a:gd name="connsiteY290" fmla="*/ 752792 h 2761837"/>
              <a:gd name="connsiteX291" fmla="*/ 7316038 w 9656525"/>
              <a:gd name="connsiteY291" fmla="*/ 791147 h 2761837"/>
              <a:gd name="connsiteX292" fmla="*/ 7310454 w 9656525"/>
              <a:gd name="connsiteY292" fmla="*/ 813833 h 2761837"/>
              <a:gd name="connsiteX293" fmla="*/ 7306279 w 9656525"/>
              <a:gd name="connsiteY293" fmla="*/ 847340 h 2761837"/>
              <a:gd name="connsiteX294" fmla="*/ 7377051 w 9656525"/>
              <a:gd name="connsiteY294" fmla="*/ 932097 h 2761837"/>
              <a:gd name="connsiteX295" fmla="*/ 7397322 w 9656525"/>
              <a:gd name="connsiteY295" fmla="*/ 891108 h 2761837"/>
              <a:gd name="connsiteX296" fmla="*/ 7481321 w 9656525"/>
              <a:gd name="connsiteY296" fmla="*/ 880753 h 2761837"/>
              <a:gd name="connsiteX297" fmla="*/ 7569498 w 9656525"/>
              <a:gd name="connsiteY297" fmla="*/ 836890 h 2761837"/>
              <a:gd name="connsiteX298" fmla="*/ 7533079 w 9656525"/>
              <a:gd name="connsiteY298" fmla="*/ 819384 h 2761837"/>
              <a:gd name="connsiteX299" fmla="*/ 7546360 w 9656525"/>
              <a:gd name="connsiteY299" fmla="*/ 790251 h 2761837"/>
              <a:gd name="connsiteX300" fmla="*/ 7510999 w 9656525"/>
              <a:gd name="connsiteY300" fmla="*/ 780863 h 2761837"/>
              <a:gd name="connsiteX301" fmla="*/ 7475638 w 9656525"/>
              <a:gd name="connsiteY301" fmla="*/ 771475 h 2761837"/>
              <a:gd name="connsiteX302" fmla="*/ 7387462 w 9656525"/>
              <a:gd name="connsiteY302" fmla="*/ 815337 h 2761837"/>
              <a:gd name="connsiteX303" fmla="*/ 7479814 w 9656525"/>
              <a:gd name="connsiteY303" fmla="*/ 737967 h 2761837"/>
              <a:gd name="connsiteX304" fmla="*/ 7352354 w 9656525"/>
              <a:gd name="connsiteY304" fmla="*/ 676693 h 2761837"/>
              <a:gd name="connsiteX305" fmla="*/ 7327907 w 9656525"/>
              <a:gd name="connsiteY305" fmla="*/ 751192 h 2761837"/>
              <a:gd name="connsiteX306" fmla="*/ 7273986 w 9656525"/>
              <a:gd name="connsiteY306" fmla="*/ 730344 h 2761837"/>
              <a:gd name="connsiteX307" fmla="*/ 7311057 w 9656525"/>
              <a:gd name="connsiteY307" fmla="*/ 687283 h 2761837"/>
              <a:gd name="connsiteX308" fmla="*/ 7299137 w 9656525"/>
              <a:gd name="connsiteY308" fmla="*/ 661257 h 2761837"/>
              <a:gd name="connsiteX309" fmla="*/ 7288622 w 9656525"/>
              <a:gd name="connsiteY309" fmla="*/ 646055 h 2761837"/>
              <a:gd name="connsiteX310" fmla="*/ 7334146 w 9656525"/>
              <a:gd name="connsiteY310" fmla="*/ 667939 h 2761837"/>
              <a:gd name="connsiteX311" fmla="*/ 7362817 w 9656525"/>
              <a:gd name="connsiteY311" fmla="*/ 625912 h 2761837"/>
              <a:gd name="connsiteX312" fmla="*/ 7393624 w 9656525"/>
              <a:gd name="connsiteY312" fmla="*/ 633114 h 2761837"/>
              <a:gd name="connsiteX313" fmla="*/ 7425137 w 9656525"/>
              <a:gd name="connsiteY313" fmla="*/ 645725 h 2761837"/>
              <a:gd name="connsiteX314" fmla="*/ 7430017 w 9656525"/>
              <a:gd name="connsiteY314" fmla="*/ 617629 h 2761837"/>
              <a:gd name="connsiteX315" fmla="*/ 7426902 w 9656525"/>
              <a:gd name="connsiteY315" fmla="*/ 605984 h 2761837"/>
              <a:gd name="connsiteX316" fmla="*/ 7421767 w 9656525"/>
              <a:gd name="connsiteY316" fmla="*/ 599046 h 2761837"/>
              <a:gd name="connsiteX317" fmla="*/ 7439107 w 9656525"/>
              <a:gd name="connsiteY317" fmla="*/ 601387 h 2761837"/>
              <a:gd name="connsiteX318" fmla="*/ 7479713 w 9656525"/>
              <a:gd name="connsiteY318" fmla="*/ 606005 h 2761837"/>
              <a:gd name="connsiteX319" fmla="*/ 7586297 w 9656525"/>
              <a:gd name="connsiteY319" fmla="*/ 834819 h 2761837"/>
              <a:gd name="connsiteX320" fmla="*/ 7565396 w 9656525"/>
              <a:gd name="connsiteY320" fmla="*/ 969369 h 2761837"/>
              <a:gd name="connsiteX321" fmla="*/ 7506670 w 9656525"/>
              <a:gd name="connsiteY321" fmla="*/ 1075589 h 2761837"/>
              <a:gd name="connsiteX322" fmla="*/ 7573167 w 9656525"/>
              <a:gd name="connsiteY322" fmla="*/ 1061893 h 2761837"/>
              <a:gd name="connsiteX323" fmla="*/ 7431924 w 9656525"/>
              <a:gd name="connsiteY323" fmla="*/ 1288262 h 2761837"/>
              <a:gd name="connsiteX324" fmla="*/ 7384996 w 9656525"/>
              <a:gd name="connsiteY324" fmla="*/ 1255554 h 2761837"/>
              <a:gd name="connsiteX325" fmla="*/ 7488563 w 9656525"/>
              <a:gd name="connsiteY325" fmla="*/ 1198797 h 2761837"/>
              <a:gd name="connsiteX326" fmla="*/ 7437458 w 9656525"/>
              <a:gd name="connsiteY326" fmla="*/ 1199598 h 2761837"/>
              <a:gd name="connsiteX327" fmla="*/ 7319882 w 9656525"/>
              <a:gd name="connsiteY327" fmla="*/ 1247083 h 2761837"/>
              <a:gd name="connsiteX328" fmla="*/ 7238724 w 9656525"/>
              <a:gd name="connsiteY328" fmla="*/ 1312077 h 2761837"/>
              <a:gd name="connsiteX329" fmla="*/ 7250644 w 9656525"/>
              <a:gd name="connsiteY329" fmla="*/ 1338102 h 2761837"/>
              <a:gd name="connsiteX330" fmla="*/ 7261155 w 9656525"/>
              <a:gd name="connsiteY330" fmla="*/ 1353303 h 2761837"/>
              <a:gd name="connsiteX331" fmla="*/ 7162468 w 9656525"/>
              <a:gd name="connsiteY331" fmla="*/ 1381964 h 2761837"/>
              <a:gd name="connsiteX332" fmla="*/ 7085509 w 9656525"/>
              <a:gd name="connsiteY332" fmla="*/ 1446438 h 2761837"/>
              <a:gd name="connsiteX333" fmla="*/ 6952979 w 9656525"/>
              <a:gd name="connsiteY333" fmla="*/ 1462774 h 2761837"/>
              <a:gd name="connsiteX334" fmla="*/ 7174618 w 9656525"/>
              <a:gd name="connsiteY334" fmla="*/ 1487331 h 2761837"/>
              <a:gd name="connsiteX335" fmla="*/ 7419129 w 9656525"/>
              <a:gd name="connsiteY335" fmla="*/ 1466210 h 2761837"/>
              <a:gd name="connsiteX336" fmla="*/ 7486190 w 9656525"/>
              <a:gd name="connsiteY336" fmla="*/ 1494799 h 2761837"/>
              <a:gd name="connsiteX337" fmla="*/ 7519970 w 9656525"/>
              <a:gd name="connsiteY337" fmla="*/ 1487159 h 2761837"/>
              <a:gd name="connsiteX338" fmla="*/ 7528523 w 9656525"/>
              <a:gd name="connsiteY338" fmla="*/ 1475652 h 2761837"/>
              <a:gd name="connsiteX339" fmla="*/ 7790018 w 9656525"/>
              <a:gd name="connsiteY339" fmla="*/ 1442484 h 2761837"/>
              <a:gd name="connsiteX340" fmla="*/ 7992507 w 9656525"/>
              <a:gd name="connsiteY340" fmla="*/ 1413092 h 2761837"/>
              <a:gd name="connsiteX341" fmla="*/ 8052009 w 9656525"/>
              <a:gd name="connsiteY341" fmla="*/ 1365448 h 2761837"/>
              <a:gd name="connsiteX342" fmla="*/ 8178262 w 9656525"/>
              <a:gd name="connsiteY342" fmla="*/ 1373810 h 2761837"/>
              <a:gd name="connsiteX343" fmla="*/ 8735964 w 9656525"/>
              <a:gd name="connsiteY343" fmla="*/ 1217579 h 2761837"/>
              <a:gd name="connsiteX344" fmla="*/ 9419732 w 9656525"/>
              <a:gd name="connsiteY344" fmla="*/ 1086162 h 2761837"/>
              <a:gd name="connsiteX345" fmla="*/ 9267009 w 9656525"/>
              <a:gd name="connsiteY345" fmla="*/ 1183609 h 2761837"/>
              <a:gd name="connsiteX346" fmla="*/ 9279606 w 9656525"/>
              <a:gd name="connsiteY346" fmla="*/ 1186914 h 2761837"/>
              <a:gd name="connsiteX347" fmla="*/ 9295615 w 9656525"/>
              <a:gd name="connsiteY347" fmla="*/ 1195317 h 2761837"/>
              <a:gd name="connsiteX348" fmla="*/ 9302694 w 9656525"/>
              <a:gd name="connsiteY348" fmla="*/ 1193655 h 2761837"/>
              <a:gd name="connsiteX349" fmla="*/ 9376466 w 9656525"/>
              <a:gd name="connsiteY349" fmla="*/ 1187567 h 2761837"/>
              <a:gd name="connsiteX350" fmla="*/ 9248657 w 9656525"/>
              <a:gd name="connsiteY350" fmla="*/ 1316299 h 2761837"/>
              <a:gd name="connsiteX351" fmla="*/ 9282250 w 9656525"/>
              <a:gd name="connsiteY351" fmla="*/ 1325110 h 2761837"/>
              <a:gd name="connsiteX352" fmla="*/ 9197396 w 9656525"/>
              <a:gd name="connsiteY352" fmla="*/ 1379856 h 2761837"/>
              <a:gd name="connsiteX353" fmla="*/ 9095996 w 9656525"/>
              <a:gd name="connsiteY353" fmla="*/ 1408262 h 2761837"/>
              <a:gd name="connsiteX354" fmla="*/ 9053414 w 9656525"/>
              <a:gd name="connsiteY354" fmla="*/ 1449345 h 2761837"/>
              <a:gd name="connsiteX355" fmla="*/ 8943335 w 9656525"/>
              <a:gd name="connsiteY355" fmla="*/ 1500225 h 2761837"/>
              <a:gd name="connsiteX356" fmla="*/ 8833630 w 9656525"/>
              <a:gd name="connsiteY356" fmla="*/ 1518202 h 2761837"/>
              <a:gd name="connsiteX357" fmla="*/ 8799602 w 9656525"/>
              <a:gd name="connsiteY357" fmla="*/ 1547778 h 2761837"/>
              <a:gd name="connsiteX358" fmla="*/ 9077892 w 9656525"/>
              <a:gd name="connsiteY358" fmla="*/ 1519017 h 2761837"/>
              <a:gd name="connsiteX359" fmla="*/ 9356495 w 9656525"/>
              <a:gd name="connsiteY359" fmla="*/ 1462835 h 2761837"/>
              <a:gd name="connsiteX360" fmla="*/ 9415063 w 9656525"/>
              <a:gd name="connsiteY360" fmla="*/ 1497448 h 2761837"/>
              <a:gd name="connsiteX361" fmla="*/ 9157036 w 9656525"/>
              <a:gd name="connsiteY361" fmla="*/ 1596151 h 2761837"/>
              <a:gd name="connsiteX362" fmla="*/ 8890393 w 9656525"/>
              <a:gd name="connsiteY362" fmla="*/ 1711845 h 2761837"/>
              <a:gd name="connsiteX363" fmla="*/ 8924049 w 9656525"/>
              <a:gd name="connsiteY363" fmla="*/ 1715172 h 2761837"/>
              <a:gd name="connsiteX364" fmla="*/ 8949275 w 9656525"/>
              <a:gd name="connsiteY364" fmla="*/ 1719039 h 2761837"/>
              <a:gd name="connsiteX365" fmla="*/ 8974314 w 9656525"/>
              <a:gd name="connsiteY365" fmla="*/ 1739356 h 2761837"/>
              <a:gd name="connsiteX366" fmla="*/ 9253413 w 9656525"/>
              <a:gd name="connsiteY366" fmla="*/ 1639305 h 2761837"/>
              <a:gd name="connsiteX367" fmla="*/ 9337457 w 9656525"/>
              <a:gd name="connsiteY367" fmla="*/ 1655848 h 2761837"/>
              <a:gd name="connsiteX368" fmla="*/ 9227316 w 9656525"/>
              <a:gd name="connsiteY368" fmla="*/ 1712212 h 2761837"/>
              <a:gd name="connsiteX369" fmla="*/ 9370552 w 9656525"/>
              <a:gd name="connsiteY369" fmla="*/ 1708529 h 2761837"/>
              <a:gd name="connsiteX370" fmla="*/ 9480319 w 9656525"/>
              <a:gd name="connsiteY370" fmla="*/ 1685068 h 2761837"/>
              <a:gd name="connsiteX371" fmla="*/ 9564238 w 9656525"/>
              <a:gd name="connsiteY371" fmla="*/ 1712580 h 2761837"/>
              <a:gd name="connsiteX372" fmla="*/ 9656525 w 9656525"/>
              <a:gd name="connsiteY372" fmla="*/ 1745035 h 2761837"/>
              <a:gd name="connsiteX373" fmla="*/ 9410830 w 9656525"/>
              <a:gd name="connsiteY373" fmla="*/ 1870348 h 2761837"/>
              <a:gd name="connsiteX374" fmla="*/ 9529028 w 9656525"/>
              <a:gd name="connsiteY374" fmla="*/ 1846347 h 2761837"/>
              <a:gd name="connsiteX375" fmla="*/ 9427130 w 9656525"/>
              <a:gd name="connsiteY375" fmla="*/ 1918624 h 2761837"/>
              <a:gd name="connsiteX376" fmla="*/ 9309429 w 9656525"/>
              <a:gd name="connsiteY376" fmla="*/ 1898754 h 2761837"/>
              <a:gd name="connsiteX377" fmla="*/ 9225075 w 9656525"/>
              <a:gd name="connsiteY377" fmla="*/ 1909630 h 2761837"/>
              <a:gd name="connsiteX378" fmla="*/ 9258169 w 9656525"/>
              <a:gd name="connsiteY378" fmla="*/ 1962311 h 2761837"/>
              <a:gd name="connsiteX379" fmla="*/ 9371965 w 9656525"/>
              <a:gd name="connsiteY379" fmla="*/ 1955032 h 2761837"/>
              <a:gd name="connsiteX380" fmla="*/ 9494189 w 9656525"/>
              <a:gd name="connsiteY380" fmla="*/ 1947213 h 2761837"/>
              <a:gd name="connsiteX381" fmla="*/ 9510613 w 9656525"/>
              <a:gd name="connsiteY381" fmla="*/ 1984521 h 2761837"/>
              <a:gd name="connsiteX382" fmla="*/ 9167919 w 9656525"/>
              <a:gd name="connsiteY382" fmla="*/ 2121519 h 2761837"/>
              <a:gd name="connsiteX383" fmla="*/ 8824977 w 9656525"/>
              <a:gd name="connsiteY383" fmla="*/ 2280453 h 2761837"/>
              <a:gd name="connsiteX384" fmla="*/ 8841462 w 9656525"/>
              <a:gd name="connsiteY384" fmla="*/ 2312278 h 2761837"/>
              <a:gd name="connsiteX385" fmla="*/ 8791012 w 9656525"/>
              <a:gd name="connsiteY385" fmla="*/ 2304545 h 2761837"/>
              <a:gd name="connsiteX386" fmla="*/ 8825599 w 9656525"/>
              <a:gd name="connsiteY386" fmla="*/ 2225615 h 2761837"/>
              <a:gd name="connsiteX387" fmla="*/ 8766657 w 9656525"/>
              <a:gd name="connsiteY387" fmla="*/ 2223906 h 2761837"/>
              <a:gd name="connsiteX388" fmla="*/ 8470948 w 9656525"/>
              <a:gd name="connsiteY388" fmla="*/ 2303100 h 2761837"/>
              <a:gd name="connsiteX389" fmla="*/ 7610850 w 9656525"/>
              <a:gd name="connsiteY389" fmla="*/ 2385518 h 2761837"/>
              <a:gd name="connsiteX390" fmla="*/ 7442265 w 9656525"/>
              <a:gd name="connsiteY390" fmla="*/ 2396302 h 2761837"/>
              <a:gd name="connsiteX391" fmla="*/ 7400428 w 9656525"/>
              <a:gd name="connsiteY391" fmla="*/ 2371580 h 2761837"/>
              <a:gd name="connsiteX392" fmla="*/ 7282170 w 9656525"/>
              <a:gd name="connsiteY392" fmla="*/ 2401064 h 2761837"/>
              <a:gd name="connsiteX393" fmla="*/ 7247955 w 9656525"/>
              <a:gd name="connsiteY393" fmla="*/ 2447091 h 2761837"/>
              <a:gd name="connsiteX394" fmla="*/ 7298468 w 9656525"/>
              <a:gd name="connsiteY394" fmla="*/ 2449340 h 2761837"/>
              <a:gd name="connsiteX395" fmla="*/ 7340366 w 9656525"/>
              <a:gd name="connsiteY395" fmla="*/ 2468579 h 2761837"/>
              <a:gd name="connsiteX396" fmla="*/ 7331844 w 9656525"/>
              <a:gd name="connsiteY396" fmla="*/ 2477344 h 2761837"/>
              <a:gd name="connsiteX397" fmla="*/ 7323259 w 9656525"/>
              <a:gd name="connsiteY397" fmla="*/ 2491592 h 2761837"/>
              <a:gd name="connsiteX398" fmla="*/ 7339992 w 9656525"/>
              <a:gd name="connsiteY398" fmla="*/ 2501482 h 2761837"/>
              <a:gd name="connsiteX399" fmla="*/ 7189075 w 9656525"/>
              <a:gd name="connsiteY399" fmla="*/ 2439898 h 2761837"/>
              <a:gd name="connsiteX400" fmla="*/ 7201968 w 9656525"/>
              <a:gd name="connsiteY400" fmla="*/ 2417153 h 2761837"/>
              <a:gd name="connsiteX401" fmla="*/ 7214736 w 9656525"/>
              <a:gd name="connsiteY401" fmla="*/ 2405377 h 2761837"/>
              <a:gd name="connsiteX402" fmla="*/ 7063134 w 9656525"/>
              <a:gd name="connsiteY402" fmla="*/ 2404116 h 2761837"/>
              <a:gd name="connsiteX403" fmla="*/ 6954176 w 9656525"/>
              <a:gd name="connsiteY403" fmla="*/ 2356287 h 2761837"/>
              <a:gd name="connsiteX404" fmla="*/ 6979774 w 9656525"/>
              <a:gd name="connsiteY404" fmla="*/ 2327250 h 2761837"/>
              <a:gd name="connsiteX405" fmla="*/ 7088669 w 9656525"/>
              <a:gd name="connsiteY405" fmla="*/ 2380563 h 2761837"/>
              <a:gd name="connsiteX406" fmla="*/ 7232341 w 9656525"/>
              <a:gd name="connsiteY406" fmla="*/ 2338493 h 2761837"/>
              <a:gd name="connsiteX407" fmla="*/ 7173709 w 9656525"/>
              <a:gd name="connsiteY407" fmla="*/ 2309365 h 2761837"/>
              <a:gd name="connsiteX408" fmla="*/ 7055762 w 9656525"/>
              <a:gd name="connsiteY408" fmla="*/ 2311430 h 2761837"/>
              <a:gd name="connsiteX409" fmla="*/ 6844782 w 9656525"/>
              <a:gd name="connsiteY409" fmla="*/ 2346845 h 2761837"/>
              <a:gd name="connsiteX410" fmla="*/ 6819431 w 9656525"/>
              <a:gd name="connsiteY410" fmla="*/ 2353946 h 2761837"/>
              <a:gd name="connsiteX411" fmla="*/ 6894797 w 9656525"/>
              <a:gd name="connsiteY411" fmla="*/ 2392964 h 2761837"/>
              <a:gd name="connsiteX412" fmla="*/ 6709415 w 9656525"/>
              <a:gd name="connsiteY412" fmla="*/ 2399342 h 2761837"/>
              <a:gd name="connsiteX413" fmla="*/ 6801701 w 9656525"/>
              <a:gd name="connsiteY413" fmla="*/ 2431798 h 2761837"/>
              <a:gd name="connsiteX414" fmla="*/ 6662852 w 9656525"/>
              <a:gd name="connsiteY414" fmla="*/ 2420132 h 2761837"/>
              <a:gd name="connsiteX415" fmla="*/ 6627984 w 9656525"/>
              <a:gd name="connsiteY415" fmla="*/ 2419025 h 2761837"/>
              <a:gd name="connsiteX416" fmla="*/ 6667394 w 9656525"/>
              <a:gd name="connsiteY416" fmla="*/ 2391072 h 2761837"/>
              <a:gd name="connsiteX417" fmla="*/ 6456910 w 9656525"/>
              <a:gd name="connsiteY417" fmla="*/ 2382616 h 2761837"/>
              <a:gd name="connsiteX418" fmla="*/ 6415261 w 9656525"/>
              <a:gd name="connsiteY418" fmla="*/ 2341442 h 2761837"/>
              <a:gd name="connsiteX419" fmla="*/ 5977312 w 9656525"/>
              <a:gd name="connsiteY419" fmla="*/ 2336578 h 2761837"/>
              <a:gd name="connsiteX420" fmla="*/ 5110154 w 9656525"/>
              <a:gd name="connsiteY420" fmla="*/ 2298891 h 2761837"/>
              <a:gd name="connsiteX421" fmla="*/ 4285702 w 9656525"/>
              <a:gd name="connsiteY421" fmla="*/ 2209155 h 2761837"/>
              <a:gd name="connsiteX422" fmla="*/ 4289326 w 9656525"/>
              <a:gd name="connsiteY422" fmla="*/ 2260982 h 2761837"/>
              <a:gd name="connsiteX423" fmla="*/ 4326667 w 9656525"/>
              <a:gd name="connsiteY423" fmla="*/ 2310651 h 2761837"/>
              <a:gd name="connsiteX424" fmla="*/ 4258169 w 9656525"/>
              <a:gd name="connsiteY424" fmla="*/ 2362296 h 2761837"/>
              <a:gd name="connsiteX425" fmla="*/ 4235183 w 9656525"/>
              <a:gd name="connsiteY425" fmla="*/ 2390745 h 2761837"/>
              <a:gd name="connsiteX426" fmla="*/ 4231013 w 9656525"/>
              <a:gd name="connsiteY426" fmla="*/ 2389378 h 2761837"/>
              <a:gd name="connsiteX427" fmla="*/ 4174255 w 9656525"/>
              <a:gd name="connsiteY427" fmla="*/ 2380679 h 2761837"/>
              <a:gd name="connsiteX428" fmla="*/ 4115499 w 9656525"/>
              <a:gd name="connsiteY428" fmla="*/ 2362517 h 2761837"/>
              <a:gd name="connsiteX429" fmla="*/ 4081346 w 9656525"/>
              <a:gd name="connsiteY429" fmla="*/ 2403062 h 2761837"/>
              <a:gd name="connsiteX430" fmla="*/ 4063741 w 9656525"/>
              <a:gd name="connsiteY430" fmla="*/ 2469946 h 2761837"/>
              <a:gd name="connsiteX431" fmla="*/ 4021096 w 9656525"/>
              <a:gd name="connsiteY431" fmla="*/ 2516512 h 2761837"/>
              <a:gd name="connsiteX432" fmla="*/ 3987379 w 9656525"/>
              <a:gd name="connsiteY432" fmla="*/ 2518670 h 2761837"/>
              <a:gd name="connsiteX433" fmla="*/ 3986445 w 9656525"/>
              <a:gd name="connsiteY433" fmla="*/ 2600926 h 2761837"/>
              <a:gd name="connsiteX434" fmla="*/ 3944548 w 9656525"/>
              <a:gd name="connsiteY434" fmla="*/ 2581688 h 2761837"/>
              <a:gd name="connsiteX435" fmla="*/ 3876678 w 9656525"/>
              <a:gd name="connsiteY435" fmla="*/ 2624388 h 2761837"/>
              <a:gd name="connsiteX436" fmla="*/ 3935247 w 9656525"/>
              <a:gd name="connsiteY436" fmla="*/ 2659000 h 2761837"/>
              <a:gd name="connsiteX437" fmla="*/ 3918078 w 9656525"/>
              <a:gd name="connsiteY437" fmla="*/ 2687497 h 2761837"/>
              <a:gd name="connsiteX438" fmla="*/ 4010550 w 9656525"/>
              <a:gd name="connsiteY438" fmla="*/ 2703501 h 2761837"/>
              <a:gd name="connsiteX439" fmla="*/ 3909524 w 9656525"/>
              <a:gd name="connsiteY439" fmla="*/ 2699004 h 2761837"/>
              <a:gd name="connsiteX440" fmla="*/ 3892478 w 9656525"/>
              <a:gd name="connsiteY440" fmla="*/ 2716534 h 2761837"/>
              <a:gd name="connsiteX441" fmla="*/ 3733771 w 9656525"/>
              <a:gd name="connsiteY441" fmla="*/ 2657162 h 2761837"/>
              <a:gd name="connsiteX442" fmla="*/ 3732232 w 9656525"/>
              <a:gd name="connsiteY442" fmla="*/ 2657590 h 2761837"/>
              <a:gd name="connsiteX443" fmla="*/ 3745823 w 9656525"/>
              <a:gd name="connsiteY443" fmla="*/ 2650568 h 2761837"/>
              <a:gd name="connsiteX444" fmla="*/ 3784080 w 9656525"/>
              <a:gd name="connsiteY444" fmla="*/ 2619352 h 2761837"/>
              <a:gd name="connsiteX445" fmla="*/ 3659010 w 9656525"/>
              <a:gd name="connsiteY445" fmla="*/ 2506795 h 2761837"/>
              <a:gd name="connsiteX446" fmla="*/ 3694346 w 9656525"/>
              <a:gd name="connsiteY446" fmla="*/ 2362059 h 2761837"/>
              <a:gd name="connsiteX447" fmla="*/ 3576835 w 9656525"/>
              <a:gd name="connsiteY447" fmla="*/ 2325737 h 2761837"/>
              <a:gd name="connsiteX448" fmla="*/ 3475060 w 9656525"/>
              <a:gd name="connsiteY448" fmla="*/ 2387047 h 2761837"/>
              <a:gd name="connsiteX449" fmla="*/ 3600503 w 9656525"/>
              <a:gd name="connsiteY449" fmla="*/ 2466699 h 2761837"/>
              <a:gd name="connsiteX450" fmla="*/ 3557921 w 9656525"/>
              <a:gd name="connsiteY450" fmla="*/ 2507782 h 2761837"/>
              <a:gd name="connsiteX451" fmla="*/ 3381530 w 9656525"/>
              <a:gd name="connsiteY451" fmla="*/ 2464267 h 2761837"/>
              <a:gd name="connsiteX452" fmla="*/ 3356428 w 9656525"/>
              <a:gd name="connsiteY452" fmla="*/ 2449433 h 2761837"/>
              <a:gd name="connsiteX453" fmla="*/ 3305665 w 9656525"/>
              <a:gd name="connsiteY453" fmla="*/ 2469120 h 2761837"/>
              <a:gd name="connsiteX454" fmla="*/ 3382090 w 9656525"/>
              <a:gd name="connsiteY454" fmla="*/ 2414913 h 2761837"/>
              <a:gd name="connsiteX455" fmla="*/ 3341187 w 9656525"/>
              <a:gd name="connsiteY455" fmla="*/ 2307932 h 2761837"/>
              <a:gd name="connsiteX456" fmla="*/ 3341499 w 9656525"/>
              <a:gd name="connsiteY456" fmla="*/ 2280514 h 2761837"/>
              <a:gd name="connsiteX457" fmla="*/ 3257517 w 9656525"/>
              <a:gd name="connsiteY457" fmla="*/ 2258487 h 2761837"/>
              <a:gd name="connsiteX458" fmla="*/ 3190020 w 9656525"/>
              <a:gd name="connsiteY458" fmla="*/ 2268284 h 2761837"/>
              <a:gd name="connsiteX459" fmla="*/ 3131234 w 9656525"/>
              <a:gd name="connsiteY459" fmla="*/ 2252865 h 2761837"/>
              <a:gd name="connsiteX460" fmla="*/ 3047159 w 9656525"/>
              <a:gd name="connsiteY460" fmla="*/ 2239064 h 2761837"/>
              <a:gd name="connsiteX461" fmla="*/ 2988029 w 9656525"/>
              <a:gd name="connsiteY461" fmla="*/ 2253806 h 2761837"/>
              <a:gd name="connsiteX462" fmla="*/ 3017345 w 9656525"/>
              <a:gd name="connsiteY462" fmla="*/ 2268370 h 2761837"/>
              <a:gd name="connsiteX463" fmla="*/ 3063581 w 9656525"/>
              <a:gd name="connsiteY463" fmla="*/ 2276372 h 2761837"/>
              <a:gd name="connsiteX464" fmla="*/ 3012757 w 9656525"/>
              <a:gd name="connsiteY464" fmla="*/ 2301543 h 2761837"/>
              <a:gd name="connsiteX465" fmla="*/ 2878573 w 9656525"/>
              <a:gd name="connsiteY465" fmla="*/ 2249848 h 2761837"/>
              <a:gd name="connsiteX466" fmla="*/ 2920657 w 9656525"/>
              <a:gd name="connsiteY466" fmla="*/ 2252636 h 2761837"/>
              <a:gd name="connsiteX467" fmla="*/ 2971233 w 9656525"/>
              <a:gd name="connsiteY467" fmla="*/ 2249401 h 2761837"/>
              <a:gd name="connsiteX468" fmla="*/ 2854219 w 9656525"/>
              <a:gd name="connsiteY468" fmla="*/ 2169209 h 2761837"/>
              <a:gd name="connsiteX469" fmla="*/ 2845354 w 9656525"/>
              <a:gd name="connsiteY469" fmla="*/ 2208134 h 2761837"/>
              <a:gd name="connsiteX470" fmla="*/ 2820066 w 9656525"/>
              <a:gd name="connsiteY470" fmla="*/ 2209752 h 2761837"/>
              <a:gd name="connsiteX471" fmla="*/ 2744265 w 9656525"/>
              <a:gd name="connsiteY471" fmla="*/ 2209121 h 2761837"/>
              <a:gd name="connsiteX472" fmla="*/ 2642305 w 9656525"/>
              <a:gd name="connsiteY472" fmla="*/ 2286881 h 2761837"/>
              <a:gd name="connsiteX473" fmla="*/ 2584046 w 9656525"/>
              <a:gd name="connsiteY473" fmla="*/ 2224850 h 2761837"/>
              <a:gd name="connsiteX474" fmla="*/ 2660160 w 9656525"/>
              <a:gd name="connsiteY474" fmla="*/ 2198061 h 2761837"/>
              <a:gd name="connsiteX475" fmla="*/ 2568558 w 9656525"/>
              <a:gd name="connsiteY475" fmla="*/ 2105285 h 2761837"/>
              <a:gd name="connsiteX476" fmla="*/ 2619693 w 9656525"/>
              <a:gd name="connsiteY476" fmla="*/ 2052695 h 2761837"/>
              <a:gd name="connsiteX477" fmla="*/ 2510829 w 9656525"/>
              <a:gd name="connsiteY477" fmla="*/ 1996641 h 2761837"/>
              <a:gd name="connsiteX478" fmla="*/ 2436117 w 9656525"/>
              <a:gd name="connsiteY478" fmla="*/ 1900042 h 2761837"/>
              <a:gd name="connsiteX479" fmla="*/ 2444734 w 9656525"/>
              <a:gd name="connsiteY479" fmla="*/ 1883052 h 2761837"/>
              <a:gd name="connsiteX480" fmla="*/ 2453350 w 9656525"/>
              <a:gd name="connsiteY480" fmla="*/ 1866061 h 2761837"/>
              <a:gd name="connsiteX481" fmla="*/ 2369616 w 9656525"/>
              <a:gd name="connsiteY481" fmla="*/ 1822099 h 2761837"/>
              <a:gd name="connsiteX482" fmla="*/ 2378295 w 9656525"/>
              <a:gd name="connsiteY482" fmla="*/ 1799625 h 2761837"/>
              <a:gd name="connsiteX483" fmla="*/ 2387098 w 9656525"/>
              <a:gd name="connsiteY483" fmla="*/ 1766183 h 2761837"/>
              <a:gd name="connsiteX484" fmla="*/ 2329151 w 9656525"/>
              <a:gd name="connsiteY484" fmla="*/ 1676732 h 2761837"/>
              <a:gd name="connsiteX485" fmla="*/ 2303427 w 9656525"/>
              <a:gd name="connsiteY485" fmla="*/ 1716736 h 2761837"/>
              <a:gd name="connsiteX486" fmla="*/ 2219134 w 9656525"/>
              <a:gd name="connsiteY486" fmla="*/ 1722129 h 2761837"/>
              <a:gd name="connsiteX487" fmla="*/ 2126039 w 9656525"/>
              <a:gd name="connsiteY487" fmla="*/ 1760962 h 2761837"/>
              <a:gd name="connsiteX488" fmla="*/ 2159507 w 9656525"/>
              <a:gd name="connsiteY488" fmla="*/ 1780741 h 2761837"/>
              <a:gd name="connsiteX489" fmla="*/ 2142337 w 9656525"/>
              <a:gd name="connsiteY489" fmla="*/ 1809238 h 2761837"/>
              <a:gd name="connsiteX490" fmla="*/ 2175899 w 9656525"/>
              <a:gd name="connsiteY490" fmla="*/ 1820792 h 2761837"/>
              <a:gd name="connsiteX491" fmla="*/ 2209461 w 9656525"/>
              <a:gd name="connsiteY491" fmla="*/ 1832344 h 2761837"/>
              <a:gd name="connsiteX492" fmla="*/ 2302555 w 9656525"/>
              <a:gd name="connsiteY492" fmla="*/ 1793509 h 2761837"/>
              <a:gd name="connsiteX493" fmla="*/ 2200657 w 9656525"/>
              <a:gd name="connsiteY493" fmla="*/ 1865786 h 2761837"/>
              <a:gd name="connsiteX494" fmla="*/ 2317796 w 9656525"/>
              <a:gd name="connsiteY494" fmla="*/ 1935011 h 2761837"/>
              <a:gd name="connsiteX495" fmla="*/ 2352321 w 9656525"/>
              <a:gd name="connsiteY495" fmla="*/ 1861564 h 2761837"/>
              <a:gd name="connsiteX496" fmla="*/ 2402587 w 9656525"/>
              <a:gd name="connsiteY496" fmla="*/ 1885748 h 2761837"/>
              <a:gd name="connsiteX497" fmla="*/ 2360005 w 9656525"/>
              <a:gd name="connsiteY497" fmla="*/ 1926830 h 2761837"/>
              <a:gd name="connsiteX498" fmla="*/ 2368122 w 9656525"/>
              <a:gd name="connsiteY498" fmla="*/ 1953711 h 2761837"/>
              <a:gd name="connsiteX499" fmla="*/ 2376366 w 9656525"/>
              <a:gd name="connsiteY499" fmla="*/ 1969623 h 2761837"/>
              <a:gd name="connsiteX500" fmla="*/ 2334529 w 9656525"/>
              <a:gd name="connsiteY500" fmla="*/ 1944900 h 2761837"/>
              <a:gd name="connsiteX501" fmla="*/ 2300376 w 9656525"/>
              <a:gd name="connsiteY501" fmla="*/ 1985443 h 2761837"/>
              <a:gd name="connsiteX502" fmla="*/ 2270998 w 9656525"/>
              <a:gd name="connsiteY502" fmla="*/ 1976363 h 2761837"/>
              <a:gd name="connsiteX503" fmla="*/ 2241684 w 9656525"/>
              <a:gd name="connsiteY503" fmla="*/ 1961799 h 2761837"/>
              <a:gd name="connsiteX504" fmla="*/ 2232943 w 9656525"/>
              <a:gd name="connsiteY504" fmla="*/ 1989757 h 2761837"/>
              <a:gd name="connsiteX505" fmla="*/ 2234387 w 9656525"/>
              <a:gd name="connsiteY505" fmla="*/ 2001651 h 2761837"/>
              <a:gd name="connsiteX506" fmla="*/ 2238480 w 9656525"/>
              <a:gd name="connsiteY506" fmla="*/ 2008936 h 2761837"/>
              <a:gd name="connsiteX507" fmla="*/ 2221707 w 9656525"/>
              <a:gd name="connsiteY507" fmla="*/ 2005546 h 2761837"/>
              <a:gd name="connsiteX508" fmla="*/ 2182305 w 9656525"/>
              <a:gd name="connsiteY508" fmla="*/ 1998476 h 2761837"/>
              <a:gd name="connsiteX509" fmla="*/ 2109179 w 9656525"/>
              <a:gd name="connsiteY509" fmla="*/ 1762041 h 2761837"/>
              <a:gd name="connsiteX510" fmla="*/ 2148605 w 9656525"/>
              <a:gd name="connsiteY510" fmla="*/ 1628003 h 2761837"/>
              <a:gd name="connsiteX511" fmla="*/ 2221375 w 9656525"/>
              <a:gd name="connsiteY511" fmla="*/ 1524711 h 2761837"/>
              <a:gd name="connsiteX512" fmla="*/ 2153879 w 9656525"/>
              <a:gd name="connsiteY512" fmla="*/ 1534509 h 2761837"/>
              <a:gd name="connsiteX513" fmla="*/ 2217432 w 9656525"/>
              <a:gd name="connsiteY513" fmla="*/ 1419749 h 2761837"/>
              <a:gd name="connsiteX514" fmla="*/ 2217206 w 9656525"/>
              <a:gd name="connsiteY514" fmla="*/ 1419641 h 2761837"/>
              <a:gd name="connsiteX515" fmla="*/ 2184311 w 9656525"/>
              <a:gd name="connsiteY515" fmla="*/ 1429195 h 2761837"/>
              <a:gd name="connsiteX516" fmla="*/ 2177319 w 9656525"/>
              <a:gd name="connsiteY516" fmla="*/ 1441056 h 2761837"/>
              <a:gd name="connsiteX517" fmla="*/ 1919032 w 9656525"/>
              <a:gd name="connsiteY517" fmla="*/ 1489389 h 2761837"/>
              <a:gd name="connsiteX518" fmla="*/ 1719541 w 9656525"/>
              <a:gd name="connsiteY518" fmla="*/ 1530475 h 2761837"/>
              <a:gd name="connsiteX519" fmla="*/ 1666375 w 9656525"/>
              <a:gd name="connsiteY519" fmla="*/ 1581019 h 2761837"/>
              <a:gd name="connsiteX520" fmla="*/ 1538262 w 9656525"/>
              <a:gd name="connsiteY520" fmla="*/ 1580314 h 2761837"/>
              <a:gd name="connsiteX521" fmla="*/ 999350 w 9656525"/>
              <a:gd name="connsiteY521" fmla="*/ 1767719 h 2761837"/>
              <a:gd name="connsiteX522" fmla="*/ 330213 w 9656525"/>
              <a:gd name="connsiteY522" fmla="*/ 1938179 h 2761837"/>
              <a:gd name="connsiteX523" fmla="*/ 470147 w 9656525"/>
              <a:gd name="connsiteY523" fmla="*/ 1832948 h 2761837"/>
              <a:gd name="connsiteX524" fmla="*/ 457018 w 9656525"/>
              <a:gd name="connsiteY524" fmla="*/ 1830443 h 2761837"/>
              <a:gd name="connsiteX525" fmla="*/ 439748 w 9656525"/>
              <a:gd name="connsiteY525" fmla="*/ 1823111 h 2761837"/>
              <a:gd name="connsiteX526" fmla="*/ 432861 w 9656525"/>
              <a:gd name="connsiteY526" fmla="*/ 1825173 h 2761837"/>
              <a:gd name="connsiteX527" fmla="*/ 359539 w 9656525"/>
              <a:gd name="connsiteY527" fmla="*/ 1835585 h 2761837"/>
              <a:gd name="connsiteX528" fmla="*/ 470048 w 9656525"/>
              <a:gd name="connsiteY528" fmla="*/ 1700987 h 2761837"/>
              <a:gd name="connsiteX529" fmla="*/ 435037 w 9656525"/>
              <a:gd name="connsiteY529" fmla="*/ 1694305 h 2761837"/>
              <a:gd name="connsiteX530" fmla="*/ 512702 w 9656525"/>
              <a:gd name="connsiteY530" fmla="*/ 1635242 h 2761837"/>
              <a:gd name="connsiteX531" fmla="*/ 610687 w 9656525"/>
              <a:gd name="connsiteY531" fmla="*/ 1601167 h 2761837"/>
              <a:gd name="connsiteX532" fmla="*/ 647758 w 9656525"/>
              <a:gd name="connsiteY532" fmla="*/ 1558106 h 2761837"/>
              <a:gd name="connsiteX533" fmla="*/ 751324 w 9656525"/>
              <a:gd name="connsiteY533" fmla="*/ 1501350 h 2761837"/>
              <a:gd name="connsiteX534" fmla="*/ 859117 w 9656525"/>
              <a:gd name="connsiteY534" fmla="*/ 1477065 h 2761837"/>
              <a:gd name="connsiteX535" fmla="*/ 889195 w 9656525"/>
              <a:gd name="connsiteY535" fmla="*/ 1445862 h 2761837"/>
              <a:gd name="connsiteX536" fmla="*/ 613402 w 9656525"/>
              <a:gd name="connsiteY536" fmla="*/ 1490855 h 2761837"/>
              <a:gd name="connsiteX537" fmla="*/ 341132 w 9656525"/>
              <a:gd name="connsiteY537" fmla="*/ 1562909 h 2761837"/>
              <a:gd name="connsiteX538" fmla="*/ 277400 w 9656525"/>
              <a:gd name="connsiteY538" fmla="*/ 1532272 h 2761837"/>
              <a:gd name="connsiteX539" fmla="*/ 523039 w 9656525"/>
              <a:gd name="connsiteY539" fmla="*/ 1419510 h 2761837"/>
              <a:gd name="connsiteX540" fmla="*/ 774966 w 9656525"/>
              <a:gd name="connsiteY540" fmla="*/ 1289476 h 2761837"/>
              <a:gd name="connsiteX541" fmla="*/ 740662 w 9656525"/>
              <a:gd name="connsiteY541" fmla="*/ 1288206 h 2761837"/>
              <a:gd name="connsiteX542" fmla="*/ 714758 w 9656525"/>
              <a:gd name="connsiteY542" fmla="*/ 1285901 h 2761837"/>
              <a:gd name="connsiteX543" fmla="*/ 686740 w 9656525"/>
              <a:gd name="connsiteY543" fmla="*/ 1267358 h 2761837"/>
              <a:gd name="connsiteX544" fmla="*/ 420101 w 9656525"/>
              <a:gd name="connsiteY544" fmla="*/ 1382708 h 2761837"/>
              <a:gd name="connsiteX545" fmla="*/ 333285 w 9656525"/>
              <a:gd name="connsiteY545" fmla="*/ 1371413 h 2761837"/>
              <a:gd name="connsiteX546" fmla="*/ 436148 w 9656525"/>
              <a:gd name="connsiteY546" fmla="*/ 1309244 h 2761837"/>
              <a:gd name="connsiteX547" fmla="*/ 292644 w 9656525"/>
              <a:gd name="connsiteY547" fmla="*/ 1321434 h 2761837"/>
              <a:gd name="connsiteX548" fmla="*/ 185556 w 9656525"/>
              <a:gd name="connsiteY548" fmla="*/ 1351132 h 2761837"/>
              <a:gd name="connsiteX549" fmla="*/ 97330 w 9656525"/>
              <a:gd name="connsiteY549" fmla="*/ 1329012 h 2761837"/>
              <a:gd name="connsiteX550" fmla="*/ 0 w 9656525"/>
              <a:gd name="connsiteY550" fmla="*/ 1302518 h 2761837"/>
              <a:gd name="connsiteX551" fmla="*/ 229519 w 9656525"/>
              <a:gd name="connsiteY551" fmla="*/ 1164249 h 2761837"/>
              <a:gd name="connsiteX552" fmla="*/ 114028 w 9656525"/>
              <a:gd name="connsiteY552" fmla="*/ 1194979 h 2761837"/>
              <a:gd name="connsiteX553" fmla="*/ 206382 w 9656525"/>
              <a:gd name="connsiteY553" fmla="*/ 1117610 h 2761837"/>
              <a:gd name="connsiteX554" fmla="*/ 327501 w 9656525"/>
              <a:gd name="connsiteY554" fmla="*/ 1130174 h 2761837"/>
              <a:gd name="connsiteX555" fmla="*/ 410799 w 9656525"/>
              <a:gd name="connsiteY555" fmla="*/ 1114408 h 2761837"/>
              <a:gd name="connsiteX556" fmla="*/ 370155 w 9656525"/>
              <a:gd name="connsiteY556" fmla="*/ 1064429 h 2761837"/>
              <a:gd name="connsiteX557" fmla="*/ 256754 w 9656525"/>
              <a:gd name="connsiteY557" fmla="*/ 1078408 h 2761837"/>
              <a:gd name="connsiteX558" fmla="*/ 134955 w 9656525"/>
              <a:gd name="connsiteY558" fmla="*/ 1093421 h 2761837"/>
              <a:gd name="connsiteX559" fmla="*/ 113226 w 9656525"/>
              <a:gd name="connsiteY559" fmla="*/ 1057607 h 2761837"/>
              <a:gd name="connsiteX560" fmla="*/ 438639 w 9656525"/>
              <a:gd name="connsiteY560" fmla="*/ 902018 h 2761837"/>
              <a:gd name="connsiteX561" fmla="*/ 761237 w 9656525"/>
              <a:gd name="connsiteY561" fmla="*/ 724780 h 2761837"/>
              <a:gd name="connsiteX562" fmla="*/ 740214 w 9656525"/>
              <a:gd name="connsiteY562" fmla="*/ 694379 h 2761837"/>
              <a:gd name="connsiteX563" fmla="*/ 792021 w 9656525"/>
              <a:gd name="connsiteY563" fmla="*/ 698990 h 2761837"/>
              <a:gd name="connsiteX564" fmla="*/ 768280 w 9656525"/>
              <a:gd name="connsiteY564" fmla="*/ 778902 h 2761837"/>
              <a:gd name="connsiteX565" fmla="*/ 827784 w 9656525"/>
              <a:gd name="connsiteY565" fmla="*/ 777067 h 2761837"/>
              <a:gd name="connsiteX566" fmla="*/ 1114041 w 9656525"/>
              <a:gd name="connsiteY566" fmla="*/ 681293 h 2761837"/>
              <a:gd name="connsiteX567" fmla="*/ 1967325 w 9656525"/>
              <a:gd name="connsiteY567" fmla="*/ 548622 h 2761837"/>
              <a:gd name="connsiteX568" fmla="*/ 2135326 w 9656525"/>
              <a:gd name="connsiteY568" fmla="*/ 527914 h 2761837"/>
              <a:gd name="connsiteX569" fmla="*/ 2180846 w 9656525"/>
              <a:gd name="connsiteY569" fmla="*/ 549796 h 2761837"/>
              <a:gd name="connsiteX570" fmla="*/ 2295630 w 9656525"/>
              <a:gd name="connsiteY570" fmla="*/ 513652 h 2761837"/>
              <a:gd name="connsiteX571" fmla="*/ 2323597 w 9656525"/>
              <a:gd name="connsiteY571" fmla="*/ 466213 h 2761837"/>
              <a:gd name="connsiteX572" fmla="*/ 2272493 w 9656525"/>
              <a:gd name="connsiteY572" fmla="*/ 467014 h 2761837"/>
              <a:gd name="connsiteX573" fmla="*/ 2227676 w 9656525"/>
              <a:gd name="connsiteY573" fmla="*/ 450542 h 2761837"/>
              <a:gd name="connsiteX574" fmla="*/ 2235021 w 9656525"/>
              <a:gd name="connsiteY574" fmla="*/ 441390 h 2761837"/>
              <a:gd name="connsiteX575" fmla="*/ 2241660 w 9656525"/>
              <a:gd name="connsiteY575" fmla="*/ 426824 h 2761837"/>
              <a:gd name="connsiteX576" fmla="*/ 2223452 w 9656525"/>
              <a:gd name="connsiteY576" fmla="*/ 418070 h 2761837"/>
              <a:gd name="connsiteX577" fmla="*/ 2383806 w 9656525"/>
              <a:gd name="connsiteY577" fmla="*/ 469791 h 2761837"/>
              <a:gd name="connsiteX578" fmla="*/ 2374023 w 9656525"/>
              <a:gd name="connsiteY578" fmla="*/ 492992 h 2761837"/>
              <a:gd name="connsiteX579" fmla="*/ 2362831 w 9656525"/>
              <a:gd name="connsiteY579" fmla="*/ 505369 h 2761837"/>
              <a:gd name="connsiteX580" fmla="*/ 2515440 w 9656525"/>
              <a:gd name="connsiteY580" fmla="*/ 497556 h 2761837"/>
              <a:gd name="connsiteX581" fmla="*/ 2631684 w 9656525"/>
              <a:gd name="connsiteY581" fmla="*/ 538216 h 2761837"/>
              <a:gd name="connsiteX582" fmla="*/ 2610004 w 9656525"/>
              <a:gd name="connsiteY582" fmla="*/ 568382 h 2761837"/>
              <a:gd name="connsiteX583" fmla="*/ 2493056 w 9656525"/>
              <a:gd name="connsiteY583" fmla="*/ 522311 h 2761837"/>
              <a:gd name="connsiteX584" fmla="*/ 2354481 w 9656525"/>
              <a:gd name="connsiteY584" fmla="*/ 572385 h 2761837"/>
              <a:gd name="connsiteX585" fmla="*/ 2417506 w 9656525"/>
              <a:gd name="connsiteY585" fmla="*/ 597610 h 2761837"/>
              <a:gd name="connsiteX586" fmla="*/ 2535810 w 9656525"/>
              <a:gd name="connsiteY586" fmla="*/ 588527 h 2761837"/>
              <a:gd name="connsiteX587" fmla="*/ 2742996 w 9656525"/>
              <a:gd name="connsiteY587" fmla="*/ 540992 h 2761837"/>
              <a:gd name="connsiteX588" fmla="*/ 2767491 w 9656525"/>
              <a:gd name="connsiteY588" fmla="*/ 532474 h 2761837"/>
              <a:gd name="connsiteX589" fmla="*/ 2686259 w 9656525"/>
              <a:gd name="connsiteY589" fmla="*/ 498496 h 2761837"/>
              <a:gd name="connsiteX590" fmla="*/ 2871763 w 9656525"/>
              <a:gd name="connsiteY590" fmla="*/ 481130 h 2761837"/>
              <a:gd name="connsiteX591" fmla="*/ 2774433 w 9656525"/>
              <a:gd name="connsiteY591" fmla="*/ 454633 h 2761837"/>
              <a:gd name="connsiteX592" fmla="*/ 2915675 w 9656525"/>
              <a:gd name="connsiteY592" fmla="*/ 457844 h 2761837"/>
              <a:gd name="connsiteX593" fmla="*/ 2950886 w 9656525"/>
              <a:gd name="connsiteY593" fmla="*/ 456853 h 2761837"/>
              <a:gd name="connsiteX594" fmla="*/ 2915173 w 9656525"/>
              <a:gd name="connsiteY594" fmla="*/ 486777 h 2761837"/>
              <a:gd name="connsiteX595" fmla="*/ 3127990 w 9656525"/>
              <a:gd name="connsiteY595" fmla="*/ 482539 h 2761837"/>
              <a:gd name="connsiteX596" fmla="*/ 3175622 w 9656525"/>
              <a:gd name="connsiteY596" fmla="*/ 520659 h 2761837"/>
              <a:gd name="connsiteX597" fmla="*/ 3616650 w 9656525"/>
              <a:gd name="connsiteY597" fmla="*/ 499290 h 2761837"/>
              <a:gd name="connsiteX598" fmla="*/ 4493827 w 9656525"/>
              <a:gd name="connsiteY598" fmla="*/ 484649 h 2761837"/>
              <a:gd name="connsiteX599" fmla="*/ 5335340 w 9656525"/>
              <a:gd name="connsiteY599" fmla="*/ 523894 h 2761837"/>
              <a:gd name="connsiteX600" fmla="*/ 5324449 w 9656525"/>
              <a:gd name="connsiteY600" fmla="*/ 472998 h 2761837"/>
              <a:gd name="connsiteX601" fmla="*/ 5279959 w 9656525"/>
              <a:gd name="connsiteY601" fmla="*/ 426242 h 2761837"/>
              <a:gd name="connsiteX602" fmla="*/ 5341611 w 9656525"/>
              <a:gd name="connsiteY602" fmla="*/ 371215 h 2761837"/>
              <a:gd name="connsiteX603" fmla="*/ 5360745 w 9656525"/>
              <a:gd name="connsiteY603" fmla="*/ 341783 h 2761837"/>
              <a:gd name="connsiteX604" fmla="*/ 5365128 w 9656525"/>
              <a:gd name="connsiteY604" fmla="*/ 342882 h 2761837"/>
              <a:gd name="connsiteX605" fmla="*/ 5423416 w 9656525"/>
              <a:gd name="connsiteY605" fmla="*/ 348071 h 2761837"/>
              <a:gd name="connsiteX606" fmla="*/ 5485032 w 9656525"/>
              <a:gd name="connsiteY606" fmla="*/ 362472 h 2761837"/>
              <a:gd name="connsiteX607" fmla="*/ 5513705 w 9656525"/>
              <a:gd name="connsiteY607" fmla="*/ 320444 h 2761837"/>
              <a:gd name="connsiteX608" fmla="*/ 5522052 w 9656525"/>
              <a:gd name="connsiteY608" fmla="*/ 253429 h 2761837"/>
              <a:gd name="connsiteX609" fmla="*/ 5558420 w 9656525"/>
              <a:gd name="connsiteY609" fmla="*/ 204954 h 2761837"/>
              <a:gd name="connsiteX610" fmla="*/ 5592021 w 9656525"/>
              <a:gd name="connsiteY610" fmla="*/ 200813 h 2761837"/>
              <a:gd name="connsiteX611" fmla="*/ 5581459 w 9656525"/>
              <a:gd name="connsiteY611" fmla="*/ 119632 h 2761837"/>
              <a:gd name="connsiteX612" fmla="*/ 5626275 w 9656525"/>
              <a:gd name="connsiteY612" fmla="*/ 136103 h 2761837"/>
              <a:gd name="connsiteX613" fmla="*/ 5688547 w 9656525"/>
              <a:gd name="connsiteY613" fmla="*/ 89934 h 2761837"/>
              <a:gd name="connsiteX614" fmla="*/ 5624817 w 9656525"/>
              <a:gd name="connsiteY614" fmla="*/ 59298 h 2761837"/>
              <a:gd name="connsiteX615" fmla="*/ 5638096 w 9656525"/>
              <a:gd name="connsiteY615" fmla="*/ 30167 h 2761837"/>
              <a:gd name="connsiteX616" fmla="*/ 5542878 w 9656525"/>
              <a:gd name="connsiteY616" fmla="*/ 19907 h 2761837"/>
              <a:gd name="connsiteX617" fmla="*/ 5645088 w 9656525"/>
              <a:gd name="connsiteY617" fmla="*/ 18306 h 2761837"/>
              <a:gd name="connsiteX618" fmla="*/ 5659775 w 9656525"/>
              <a:gd name="connsiteY618" fmla="*/ 0 h 276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9656525" h="2761837">
                <a:moveTo>
                  <a:pt x="7548172" y="2712838"/>
                </a:moveTo>
                <a:lnTo>
                  <a:pt x="7547798" y="2745741"/>
                </a:lnTo>
                <a:lnTo>
                  <a:pt x="7514082" y="2747898"/>
                </a:lnTo>
                <a:lnTo>
                  <a:pt x="7514456" y="2714995"/>
                </a:lnTo>
                <a:close/>
                <a:moveTo>
                  <a:pt x="3732232" y="2657590"/>
                </a:moveTo>
                <a:lnTo>
                  <a:pt x="3729935" y="2658777"/>
                </a:lnTo>
                <a:cubicBezTo>
                  <a:pt x="3725000" y="2660691"/>
                  <a:pt x="3720424" y="2661782"/>
                  <a:pt x="3716210" y="2662052"/>
                </a:cubicBezTo>
                <a:close/>
                <a:moveTo>
                  <a:pt x="7264005" y="2517302"/>
                </a:moveTo>
                <a:cubicBezTo>
                  <a:pt x="7247022" y="2529348"/>
                  <a:pt x="7246875" y="2542144"/>
                  <a:pt x="7263568" y="2555689"/>
                </a:cubicBezTo>
                <a:lnTo>
                  <a:pt x="7212620" y="2591827"/>
                </a:lnTo>
                <a:lnTo>
                  <a:pt x="7188016" y="2533122"/>
                </a:lnTo>
                <a:cubicBezTo>
                  <a:pt x="7204874" y="2532045"/>
                  <a:pt x="7230205" y="2526771"/>
                  <a:pt x="7264005" y="2517302"/>
                </a:cubicBezTo>
                <a:close/>
                <a:moveTo>
                  <a:pt x="7550911" y="2471550"/>
                </a:moveTo>
                <a:cubicBezTo>
                  <a:pt x="7567271" y="2514342"/>
                  <a:pt x="7611833" y="2546197"/>
                  <a:pt x="7684596" y="2567115"/>
                </a:cubicBezTo>
                <a:cubicBezTo>
                  <a:pt x="7695214" y="2621234"/>
                  <a:pt x="7753783" y="2655846"/>
                  <a:pt x="7860304" y="2670952"/>
                </a:cubicBezTo>
                <a:lnTo>
                  <a:pt x="7859807" y="2714822"/>
                </a:lnTo>
                <a:cubicBezTo>
                  <a:pt x="7820180" y="2742930"/>
                  <a:pt x="7775077" y="2758602"/>
                  <a:pt x="7724503" y="2761837"/>
                </a:cubicBezTo>
                <a:cubicBezTo>
                  <a:pt x="7741693" y="2731511"/>
                  <a:pt x="7711075" y="2707897"/>
                  <a:pt x="7632651" y="2690994"/>
                </a:cubicBezTo>
                <a:cubicBezTo>
                  <a:pt x="7632651" y="2690994"/>
                  <a:pt x="7642496" y="2689451"/>
                  <a:pt x="7662185" y="2686365"/>
                </a:cubicBezTo>
                <a:cubicBezTo>
                  <a:pt x="7681874" y="2683279"/>
                  <a:pt x="7691802" y="2674425"/>
                  <a:pt x="7691969" y="2659800"/>
                </a:cubicBezTo>
                <a:cubicBezTo>
                  <a:pt x="7692342" y="2626898"/>
                  <a:pt x="7678583" y="2602206"/>
                  <a:pt x="7650692" y="2585723"/>
                </a:cubicBezTo>
                <a:cubicBezTo>
                  <a:pt x="7594870" y="2556415"/>
                  <a:pt x="7553057" y="2529864"/>
                  <a:pt x="7525249" y="2506070"/>
                </a:cubicBezTo>
                <a:cubicBezTo>
                  <a:pt x="7542274" y="2490368"/>
                  <a:pt x="7550828" y="2478861"/>
                  <a:pt x="7550911" y="2471550"/>
                </a:cubicBezTo>
                <a:close/>
                <a:moveTo>
                  <a:pt x="6609172" y="2418428"/>
                </a:moveTo>
                <a:lnTo>
                  <a:pt x="6627984" y="2419025"/>
                </a:lnTo>
                <a:lnTo>
                  <a:pt x="6624935" y="2421187"/>
                </a:lnTo>
                <a:lnTo>
                  <a:pt x="6607239" y="2418475"/>
                </a:lnTo>
                <a:close/>
                <a:moveTo>
                  <a:pt x="6606018" y="2418288"/>
                </a:moveTo>
                <a:lnTo>
                  <a:pt x="6607239" y="2418475"/>
                </a:lnTo>
                <a:lnTo>
                  <a:pt x="6565993" y="2419477"/>
                </a:lnTo>
                <a:cubicBezTo>
                  <a:pt x="6582851" y="2418398"/>
                  <a:pt x="6596193" y="2418002"/>
                  <a:pt x="6606018" y="2418288"/>
                </a:cubicBezTo>
                <a:close/>
                <a:moveTo>
                  <a:pt x="6928451" y="2396291"/>
                </a:moveTo>
                <a:lnTo>
                  <a:pt x="6928203" y="2418226"/>
                </a:lnTo>
                <a:lnTo>
                  <a:pt x="6877627" y="2421461"/>
                </a:lnTo>
                <a:lnTo>
                  <a:pt x="6877876" y="2399526"/>
                </a:lnTo>
                <a:close/>
                <a:moveTo>
                  <a:pt x="4235183" y="2390745"/>
                </a:moveTo>
                <a:lnTo>
                  <a:pt x="4238879" y="2391957"/>
                </a:lnTo>
                <a:cubicBezTo>
                  <a:pt x="4239222" y="2392620"/>
                  <a:pt x="4237287" y="2393087"/>
                  <a:pt x="4233073" y="2393356"/>
                </a:cubicBezTo>
                <a:close/>
                <a:moveTo>
                  <a:pt x="5900951" y="2385301"/>
                </a:moveTo>
                <a:cubicBezTo>
                  <a:pt x="6142174" y="2406403"/>
                  <a:pt x="6349848" y="2415037"/>
                  <a:pt x="6523970" y="2411205"/>
                </a:cubicBezTo>
                <a:lnTo>
                  <a:pt x="6422633" y="2434127"/>
                </a:lnTo>
                <a:cubicBezTo>
                  <a:pt x="6394535" y="2435925"/>
                  <a:pt x="6186861" y="2427290"/>
                  <a:pt x="5799613" y="2408223"/>
                </a:cubicBezTo>
                <a:cubicBezTo>
                  <a:pt x="5810976" y="2396537"/>
                  <a:pt x="5844755" y="2388896"/>
                  <a:pt x="5900951" y="2385301"/>
                </a:cubicBezTo>
                <a:close/>
                <a:moveTo>
                  <a:pt x="3206194" y="2327527"/>
                </a:moveTo>
                <a:lnTo>
                  <a:pt x="3205697" y="2371399"/>
                </a:lnTo>
                <a:lnTo>
                  <a:pt x="3171980" y="2373555"/>
                </a:lnTo>
                <a:lnTo>
                  <a:pt x="3172478" y="2329685"/>
                </a:lnTo>
                <a:close/>
                <a:moveTo>
                  <a:pt x="4705860" y="2297354"/>
                </a:moveTo>
                <a:lnTo>
                  <a:pt x="4815129" y="2317763"/>
                </a:lnTo>
                <a:lnTo>
                  <a:pt x="4806513" y="2334754"/>
                </a:lnTo>
                <a:lnTo>
                  <a:pt x="4705673" y="2313806"/>
                </a:lnTo>
                <a:close/>
                <a:moveTo>
                  <a:pt x="4015530" y="2264796"/>
                </a:moveTo>
                <a:cubicBezTo>
                  <a:pt x="4015447" y="2272108"/>
                  <a:pt x="4018112" y="2284723"/>
                  <a:pt x="4023524" y="2302644"/>
                </a:cubicBezTo>
                <a:cubicBezTo>
                  <a:pt x="4028936" y="2320564"/>
                  <a:pt x="4031642" y="2329524"/>
                  <a:pt x="4031642" y="2329524"/>
                </a:cubicBezTo>
                <a:lnTo>
                  <a:pt x="4124365" y="2323592"/>
                </a:lnTo>
                <a:lnTo>
                  <a:pt x="4124862" y="2279722"/>
                </a:lnTo>
                <a:cubicBezTo>
                  <a:pt x="4074452" y="2268334"/>
                  <a:pt x="4038009" y="2263358"/>
                  <a:pt x="4015530" y="2264796"/>
                </a:cubicBezTo>
                <a:close/>
                <a:moveTo>
                  <a:pt x="3907194" y="2162129"/>
                </a:moveTo>
                <a:cubicBezTo>
                  <a:pt x="3935085" y="2178611"/>
                  <a:pt x="3965598" y="2211365"/>
                  <a:pt x="3998734" y="2260390"/>
                </a:cubicBezTo>
                <a:lnTo>
                  <a:pt x="4066168" y="2256077"/>
                </a:lnTo>
                <a:cubicBezTo>
                  <a:pt x="4066334" y="2241453"/>
                  <a:pt x="4074846" y="2233602"/>
                  <a:pt x="4091706" y="2232524"/>
                </a:cubicBezTo>
                <a:cubicBezTo>
                  <a:pt x="4125173" y="2252302"/>
                  <a:pt x="4155956" y="2261293"/>
                  <a:pt x="4184054" y="2259495"/>
                </a:cubicBezTo>
                <a:lnTo>
                  <a:pt x="4142219" y="2234772"/>
                </a:lnTo>
                <a:cubicBezTo>
                  <a:pt x="4164863" y="2218711"/>
                  <a:pt x="4178335" y="2206889"/>
                  <a:pt x="4182630" y="2199308"/>
                </a:cubicBezTo>
                <a:cubicBezTo>
                  <a:pt x="4186929" y="2191727"/>
                  <a:pt x="4182054" y="2188385"/>
                  <a:pt x="4168003" y="2189284"/>
                </a:cubicBezTo>
                <a:cubicBezTo>
                  <a:pt x="4162344" y="2193300"/>
                  <a:pt x="4075406" y="2184248"/>
                  <a:pt x="3907194" y="2162129"/>
                </a:cubicBezTo>
                <a:close/>
                <a:moveTo>
                  <a:pt x="3679790" y="2160237"/>
                </a:moveTo>
                <a:lnTo>
                  <a:pt x="3654379" y="2172822"/>
                </a:lnTo>
                <a:lnTo>
                  <a:pt x="3704581" y="2202489"/>
                </a:lnTo>
                <a:lnTo>
                  <a:pt x="3721627" y="2184959"/>
                </a:lnTo>
                <a:close/>
                <a:moveTo>
                  <a:pt x="2238480" y="2008936"/>
                </a:moveTo>
                <a:lnTo>
                  <a:pt x="2247444" y="2010748"/>
                </a:lnTo>
                <a:cubicBezTo>
                  <a:pt x="2260048" y="2013596"/>
                  <a:pt x="2263539" y="2015199"/>
                  <a:pt x="2257919" y="2015558"/>
                </a:cubicBezTo>
                <a:cubicBezTo>
                  <a:pt x="2249491" y="2016097"/>
                  <a:pt x="2243193" y="2014218"/>
                  <a:pt x="2239032" y="2009918"/>
                </a:cubicBezTo>
                <a:close/>
                <a:moveTo>
                  <a:pt x="6372006" y="1885273"/>
                </a:moveTo>
                <a:cubicBezTo>
                  <a:pt x="6350943" y="1885707"/>
                  <a:pt x="6336176" y="1888021"/>
                  <a:pt x="6327706" y="1892216"/>
                </a:cubicBezTo>
                <a:cubicBezTo>
                  <a:pt x="6361174" y="1911995"/>
                  <a:pt x="6389190" y="1917509"/>
                  <a:pt x="6411750" y="1908760"/>
                </a:cubicBezTo>
                <a:cubicBezTo>
                  <a:pt x="6423030" y="1904384"/>
                  <a:pt x="6437141" y="1898002"/>
                  <a:pt x="6454083" y="1889612"/>
                </a:cubicBezTo>
                <a:cubicBezTo>
                  <a:pt x="6420428" y="1886285"/>
                  <a:pt x="6393069" y="1884839"/>
                  <a:pt x="6372006" y="1885273"/>
                </a:cubicBezTo>
                <a:close/>
                <a:moveTo>
                  <a:pt x="6783260" y="1830196"/>
                </a:moveTo>
                <a:cubicBezTo>
                  <a:pt x="6614343" y="1870227"/>
                  <a:pt x="6529884" y="1890242"/>
                  <a:pt x="6529884" y="1890242"/>
                </a:cubicBezTo>
                <a:cubicBezTo>
                  <a:pt x="6591492" y="1904568"/>
                  <a:pt x="6636344" y="1910832"/>
                  <a:pt x="6664442" y="1909034"/>
                </a:cubicBezTo>
                <a:cubicBezTo>
                  <a:pt x="6709398" y="1906159"/>
                  <a:pt x="6743281" y="1889378"/>
                  <a:pt x="6766091" y="1858694"/>
                </a:cubicBezTo>
                <a:cubicBezTo>
                  <a:pt x="6771669" y="1861990"/>
                  <a:pt x="6791317" y="1862559"/>
                  <a:pt x="6825033" y="1860403"/>
                </a:cubicBezTo>
                <a:close/>
                <a:moveTo>
                  <a:pt x="7137166" y="1818517"/>
                </a:moveTo>
                <a:lnTo>
                  <a:pt x="7136979" y="1834968"/>
                </a:lnTo>
                <a:lnTo>
                  <a:pt x="7086403" y="1838204"/>
                </a:lnTo>
                <a:lnTo>
                  <a:pt x="7086591" y="1821752"/>
                </a:lnTo>
                <a:close/>
                <a:moveTo>
                  <a:pt x="5007670" y="1680745"/>
                </a:moveTo>
                <a:cubicBezTo>
                  <a:pt x="5114068" y="1706818"/>
                  <a:pt x="5487123" y="1739579"/>
                  <a:pt x="6126835" y="1779029"/>
                </a:cubicBezTo>
                <a:cubicBezTo>
                  <a:pt x="6166088" y="1783824"/>
                  <a:pt x="6191210" y="1796831"/>
                  <a:pt x="6202200" y="1818047"/>
                </a:cubicBezTo>
                <a:cubicBezTo>
                  <a:pt x="6314592" y="1810857"/>
                  <a:pt x="6421300" y="1809511"/>
                  <a:pt x="6522326" y="1814009"/>
                </a:cubicBezTo>
                <a:cubicBezTo>
                  <a:pt x="6527905" y="1817304"/>
                  <a:pt x="6606577" y="1812273"/>
                  <a:pt x="6758346" y="1798911"/>
                </a:cubicBezTo>
                <a:cubicBezTo>
                  <a:pt x="6865117" y="1792080"/>
                  <a:pt x="6938026" y="1800203"/>
                  <a:pt x="6977072" y="1823278"/>
                </a:cubicBezTo>
                <a:cubicBezTo>
                  <a:pt x="6943314" y="1829091"/>
                  <a:pt x="6898232" y="1842934"/>
                  <a:pt x="6841830" y="1864808"/>
                </a:cubicBezTo>
                <a:cubicBezTo>
                  <a:pt x="6852944" y="1875057"/>
                  <a:pt x="6866911" y="1881470"/>
                  <a:pt x="6883727" y="1884047"/>
                </a:cubicBezTo>
                <a:cubicBezTo>
                  <a:pt x="7007315" y="1879795"/>
                  <a:pt x="7173091" y="1869190"/>
                  <a:pt x="7381054" y="1852234"/>
                </a:cubicBezTo>
                <a:cubicBezTo>
                  <a:pt x="7364486" y="1827722"/>
                  <a:pt x="7333870" y="1804108"/>
                  <a:pt x="7289204" y="1781392"/>
                </a:cubicBezTo>
                <a:lnTo>
                  <a:pt x="7331662" y="1751277"/>
                </a:lnTo>
                <a:cubicBezTo>
                  <a:pt x="7292325" y="1753793"/>
                  <a:pt x="7258598" y="1756864"/>
                  <a:pt x="7230480" y="1760489"/>
                </a:cubicBezTo>
                <a:lnTo>
                  <a:pt x="7217376" y="1762923"/>
                </a:lnTo>
                <a:lnTo>
                  <a:pt x="7243591" y="1764788"/>
                </a:lnTo>
                <a:cubicBezTo>
                  <a:pt x="7253052" y="1766238"/>
                  <a:pt x="7262677" y="1768476"/>
                  <a:pt x="7272470" y="1771502"/>
                </a:cubicBezTo>
                <a:cubicBezTo>
                  <a:pt x="7272303" y="1786127"/>
                  <a:pt x="7266581" y="1795625"/>
                  <a:pt x="7255300" y="1800001"/>
                </a:cubicBezTo>
                <a:lnTo>
                  <a:pt x="7044569" y="1813480"/>
                </a:lnTo>
                <a:cubicBezTo>
                  <a:pt x="7027793" y="1807247"/>
                  <a:pt x="7013911" y="1793522"/>
                  <a:pt x="7002920" y="1772306"/>
                </a:cubicBezTo>
                <a:cubicBezTo>
                  <a:pt x="6789669" y="1760375"/>
                  <a:pt x="6573587" y="1750451"/>
                  <a:pt x="6354674" y="1742536"/>
                </a:cubicBezTo>
                <a:cubicBezTo>
                  <a:pt x="6326577" y="1744333"/>
                  <a:pt x="6295649" y="1748138"/>
                  <a:pt x="6261891" y="1753951"/>
                </a:cubicBezTo>
                <a:cubicBezTo>
                  <a:pt x="6222595" y="1752811"/>
                  <a:pt x="6017732" y="1743996"/>
                  <a:pt x="5647299" y="1727507"/>
                </a:cubicBezTo>
                <a:cubicBezTo>
                  <a:pt x="5585651" y="1716837"/>
                  <a:pt x="5493095" y="1708146"/>
                  <a:pt x="5369631" y="1701430"/>
                </a:cubicBezTo>
                <a:cubicBezTo>
                  <a:pt x="5279843" y="1696214"/>
                  <a:pt x="5159190" y="1689320"/>
                  <a:pt x="5007670" y="1680745"/>
                </a:cubicBezTo>
                <a:close/>
                <a:moveTo>
                  <a:pt x="2413817" y="1638437"/>
                </a:moveTo>
                <a:lnTo>
                  <a:pt x="2362929" y="1669092"/>
                </a:lnTo>
                <a:cubicBezTo>
                  <a:pt x="2379581" y="1686292"/>
                  <a:pt x="2387761" y="1707688"/>
                  <a:pt x="2387471" y="1733279"/>
                </a:cubicBezTo>
                <a:cubicBezTo>
                  <a:pt x="2409948" y="1731842"/>
                  <a:pt x="2432510" y="1723093"/>
                  <a:pt x="2455154" y="1707030"/>
                </a:cubicBezTo>
                <a:cubicBezTo>
                  <a:pt x="2455569" y="1670472"/>
                  <a:pt x="2455776" y="1652192"/>
                  <a:pt x="2455776" y="1652192"/>
                </a:cubicBezTo>
                <a:cubicBezTo>
                  <a:pt x="2444538" y="1652911"/>
                  <a:pt x="2430551" y="1648326"/>
                  <a:pt x="2413817" y="1638437"/>
                </a:cubicBezTo>
                <a:close/>
                <a:moveTo>
                  <a:pt x="2331890" y="1435444"/>
                </a:moveTo>
                <a:lnTo>
                  <a:pt x="2330982" y="1435502"/>
                </a:lnTo>
                <a:lnTo>
                  <a:pt x="2288633" y="1443831"/>
                </a:lnTo>
                <a:lnTo>
                  <a:pt x="2273405" y="1439185"/>
                </a:lnTo>
                <a:lnTo>
                  <a:pt x="2239167" y="1441376"/>
                </a:lnTo>
                <a:lnTo>
                  <a:pt x="2238919" y="1463311"/>
                </a:lnTo>
                <a:lnTo>
                  <a:pt x="2331640" y="1457379"/>
                </a:lnTo>
                <a:close/>
                <a:moveTo>
                  <a:pt x="7400437" y="1308640"/>
                </a:moveTo>
                <a:lnTo>
                  <a:pt x="7410949" y="1323841"/>
                </a:lnTo>
                <a:lnTo>
                  <a:pt x="7362661" y="1346290"/>
                </a:lnTo>
                <a:lnTo>
                  <a:pt x="7360547" y="1330053"/>
                </a:lnTo>
                <a:close/>
                <a:moveTo>
                  <a:pt x="7497617" y="1137193"/>
                </a:moveTo>
                <a:lnTo>
                  <a:pt x="7405216" y="1148582"/>
                </a:lnTo>
                <a:lnTo>
                  <a:pt x="7408033" y="1170231"/>
                </a:lnTo>
                <a:lnTo>
                  <a:pt x="7500434" y="1158842"/>
                </a:lnTo>
                <a:close/>
                <a:moveTo>
                  <a:pt x="2571168" y="1057075"/>
                </a:moveTo>
                <a:lnTo>
                  <a:pt x="2573281" y="1073311"/>
                </a:lnTo>
                <a:lnTo>
                  <a:pt x="2522879" y="1079523"/>
                </a:lnTo>
                <a:lnTo>
                  <a:pt x="2520769" y="1063287"/>
                </a:lnTo>
                <a:close/>
                <a:moveTo>
                  <a:pt x="2768545" y="999753"/>
                </a:moveTo>
                <a:cubicBezTo>
                  <a:pt x="2644874" y="1011329"/>
                  <a:pt x="2479672" y="1031694"/>
                  <a:pt x="2272941" y="1060840"/>
                </a:cubicBezTo>
                <a:cubicBezTo>
                  <a:pt x="2293029" y="1084027"/>
                  <a:pt x="2327115" y="1105488"/>
                  <a:pt x="2375201" y="1125220"/>
                </a:cubicBezTo>
                <a:lnTo>
                  <a:pt x="2336721" y="1157458"/>
                </a:lnTo>
                <a:cubicBezTo>
                  <a:pt x="2375922" y="1152627"/>
                  <a:pt x="2409405" y="1147583"/>
                  <a:pt x="2437169" y="1142328"/>
                </a:cubicBezTo>
                <a:lnTo>
                  <a:pt x="2450002" y="1139145"/>
                </a:lnTo>
                <a:lnTo>
                  <a:pt x="2423386" y="1138872"/>
                </a:lnTo>
                <a:cubicBezTo>
                  <a:pt x="2413670" y="1138007"/>
                  <a:pt x="2403678" y="1136375"/>
                  <a:pt x="2393408" y="1133974"/>
                </a:cubicBezTo>
                <a:cubicBezTo>
                  <a:pt x="2391530" y="1119542"/>
                  <a:pt x="2395959" y="1109833"/>
                  <a:pt x="2406689" y="1104843"/>
                </a:cubicBezTo>
                <a:lnTo>
                  <a:pt x="2616691" y="1078958"/>
                </a:lnTo>
                <a:cubicBezTo>
                  <a:pt x="2634429" y="1084103"/>
                  <a:pt x="2650306" y="1096809"/>
                  <a:pt x="2664323" y="1117078"/>
                </a:cubicBezTo>
                <a:cubicBezTo>
                  <a:pt x="2880410" y="1116104"/>
                  <a:pt x="3099062" y="1112980"/>
                  <a:pt x="3320281" y="1107709"/>
                </a:cubicBezTo>
                <a:cubicBezTo>
                  <a:pt x="3348281" y="1104257"/>
                  <a:pt x="3378847" y="1098658"/>
                  <a:pt x="3411977" y="1090907"/>
                </a:cubicBezTo>
                <a:cubicBezTo>
                  <a:pt x="3451646" y="1089683"/>
                  <a:pt x="3658865" y="1086137"/>
                  <a:pt x="4033630" y="1080268"/>
                </a:cubicBezTo>
                <a:cubicBezTo>
                  <a:pt x="4097108" y="1087107"/>
                  <a:pt x="4191387" y="1090150"/>
                  <a:pt x="4316464" y="1089396"/>
                </a:cubicBezTo>
                <a:cubicBezTo>
                  <a:pt x="4407475" y="1089176"/>
                  <a:pt x="4529752" y="1088767"/>
                  <a:pt x="4683299" y="1088171"/>
                </a:cubicBezTo>
                <a:cubicBezTo>
                  <a:pt x="4572674" y="1068813"/>
                  <a:pt x="4192996" y="1058791"/>
                  <a:pt x="3544267" y="1058104"/>
                </a:cubicBezTo>
                <a:cubicBezTo>
                  <a:pt x="3504128" y="1055719"/>
                  <a:pt x="3477048" y="1044394"/>
                  <a:pt x="3463031" y="1024125"/>
                </a:cubicBezTo>
                <a:cubicBezTo>
                  <a:pt x="3351029" y="1037933"/>
                  <a:pt x="3243927" y="1045635"/>
                  <a:pt x="3141718" y="1047235"/>
                </a:cubicBezTo>
                <a:cubicBezTo>
                  <a:pt x="3135647" y="1044317"/>
                  <a:pt x="3057247" y="1053981"/>
                  <a:pt x="2906516" y="1076227"/>
                </a:cubicBezTo>
                <a:cubicBezTo>
                  <a:pt x="2800116" y="1089342"/>
                  <a:pt x="2725673" y="1085687"/>
                  <a:pt x="2683187" y="1065262"/>
                </a:cubicBezTo>
                <a:cubicBezTo>
                  <a:pt x="2716317" y="1057513"/>
                  <a:pt x="2759707" y="1041166"/>
                  <a:pt x="2813361" y="1016224"/>
                </a:cubicBezTo>
                <a:cubicBezTo>
                  <a:pt x="2800752" y="1006779"/>
                  <a:pt x="2785814" y="1001290"/>
                  <a:pt x="2768545" y="999753"/>
                </a:cubicBezTo>
                <a:close/>
                <a:moveTo>
                  <a:pt x="2985537" y="962008"/>
                </a:moveTo>
                <a:cubicBezTo>
                  <a:pt x="2940737" y="967529"/>
                  <a:pt x="2909015" y="986103"/>
                  <a:pt x="2890371" y="1017729"/>
                </a:cubicBezTo>
                <a:cubicBezTo>
                  <a:pt x="2884300" y="1014811"/>
                  <a:pt x="2864467" y="1015424"/>
                  <a:pt x="2830866" y="1019565"/>
                </a:cubicBezTo>
                <a:lnTo>
                  <a:pt x="2877092" y="1046861"/>
                </a:lnTo>
                <a:cubicBezTo>
                  <a:pt x="3041335" y="997288"/>
                  <a:pt x="3123458" y="972502"/>
                  <a:pt x="3123458" y="972502"/>
                </a:cubicBezTo>
                <a:cubicBezTo>
                  <a:pt x="3059513" y="962054"/>
                  <a:pt x="3013537" y="958556"/>
                  <a:pt x="2985537" y="962008"/>
                </a:cubicBezTo>
                <a:close/>
                <a:moveTo>
                  <a:pt x="3277451" y="942522"/>
                </a:moveTo>
                <a:cubicBezTo>
                  <a:pt x="3262982" y="940639"/>
                  <a:pt x="3250381" y="942192"/>
                  <a:pt x="3239651" y="947181"/>
                </a:cubicBezTo>
                <a:cubicBezTo>
                  <a:pt x="3228921" y="952171"/>
                  <a:pt x="3215624" y="959308"/>
                  <a:pt x="3199764" y="968594"/>
                </a:cubicBezTo>
                <a:cubicBezTo>
                  <a:pt x="3268372" y="971136"/>
                  <a:pt x="3310608" y="967762"/>
                  <a:pt x="3326468" y="958475"/>
                </a:cubicBezTo>
                <a:cubicBezTo>
                  <a:pt x="3308260" y="949722"/>
                  <a:pt x="3291921" y="944404"/>
                  <a:pt x="3277451" y="942522"/>
                </a:cubicBezTo>
                <a:close/>
                <a:moveTo>
                  <a:pt x="7310504" y="879813"/>
                </a:moveTo>
                <a:cubicBezTo>
                  <a:pt x="7288103" y="882573"/>
                  <a:pt x="7266643" y="892550"/>
                  <a:pt x="7246119" y="909745"/>
                </a:cubicBezTo>
                <a:cubicBezTo>
                  <a:pt x="7250814" y="945825"/>
                  <a:pt x="7253161" y="963865"/>
                  <a:pt x="7253161" y="963865"/>
                </a:cubicBezTo>
                <a:cubicBezTo>
                  <a:pt x="7264361" y="962484"/>
                  <a:pt x="7279064" y="966172"/>
                  <a:pt x="7297275" y="974924"/>
                </a:cubicBezTo>
                <a:lnTo>
                  <a:pt x="7344153" y="941651"/>
                </a:lnTo>
                <a:cubicBezTo>
                  <a:pt x="7325004" y="925682"/>
                  <a:pt x="7313790" y="905069"/>
                  <a:pt x="7310504" y="879813"/>
                </a:cubicBezTo>
                <a:close/>
                <a:moveTo>
                  <a:pt x="7401296" y="593675"/>
                </a:moveTo>
                <a:cubicBezTo>
                  <a:pt x="7409696" y="592639"/>
                  <a:pt x="7416291" y="594117"/>
                  <a:pt x="7421076" y="598110"/>
                </a:cubicBezTo>
                <a:lnTo>
                  <a:pt x="7421767" y="599046"/>
                </a:lnTo>
                <a:lnTo>
                  <a:pt x="7412500" y="597792"/>
                </a:lnTo>
                <a:cubicBezTo>
                  <a:pt x="7399430" y="595738"/>
                  <a:pt x="7395695" y="594364"/>
                  <a:pt x="7401296" y="593675"/>
                </a:cubicBezTo>
                <a:close/>
                <a:moveTo>
                  <a:pt x="5920576" y="495748"/>
                </a:moveTo>
                <a:lnTo>
                  <a:pt x="5905887" y="514054"/>
                </a:lnTo>
                <a:lnTo>
                  <a:pt x="5951409" y="535939"/>
                </a:lnTo>
                <a:lnTo>
                  <a:pt x="5975200" y="522008"/>
                </a:lnTo>
                <a:close/>
                <a:moveTo>
                  <a:pt x="2699538" y="469364"/>
                </a:moveTo>
                <a:lnTo>
                  <a:pt x="2702354" y="491013"/>
                </a:lnTo>
                <a:lnTo>
                  <a:pt x="2651953" y="497226"/>
                </a:lnTo>
                <a:lnTo>
                  <a:pt x="2649136" y="475577"/>
                </a:lnTo>
                <a:close/>
                <a:moveTo>
                  <a:pt x="5616716" y="456217"/>
                </a:moveTo>
                <a:lnTo>
                  <a:pt x="5549516" y="464501"/>
                </a:lnTo>
                <a:cubicBezTo>
                  <a:pt x="5551392" y="478933"/>
                  <a:pt x="5543931" y="487185"/>
                  <a:pt x="5527133" y="489255"/>
                </a:cubicBezTo>
                <a:cubicBezTo>
                  <a:pt x="5490714" y="471749"/>
                  <a:pt x="5458508" y="464721"/>
                  <a:pt x="5430507" y="468172"/>
                </a:cubicBezTo>
                <a:lnTo>
                  <a:pt x="5476028" y="490056"/>
                </a:lnTo>
                <a:cubicBezTo>
                  <a:pt x="5434983" y="524443"/>
                  <a:pt x="5428460" y="539911"/>
                  <a:pt x="5456463" y="536460"/>
                </a:cubicBezTo>
                <a:cubicBezTo>
                  <a:pt x="5461591" y="532161"/>
                  <a:pt x="5550270" y="535894"/>
                  <a:pt x="5722495" y="547657"/>
                </a:cubicBezTo>
                <a:cubicBezTo>
                  <a:pt x="5692147" y="533069"/>
                  <a:pt x="5656889" y="502589"/>
                  <a:pt x="5616716" y="456217"/>
                </a:cubicBezTo>
                <a:close/>
                <a:moveTo>
                  <a:pt x="2953650" y="454539"/>
                </a:moveTo>
                <a:lnTo>
                  <a:pt x="2971822" y="456155"/>
                </a:lnTo>
                <a:lnTo>
                  <a:pt x="2969885" y="456318"/>
                </a:lnTo>
                <a:lnTo>
                  <a:pt x="2950886" y="456853"/>
                </a:lnTo>
                <a:close/>
                <a:moveTo>
                  <a:pt x="3013155" y="452703"/>
                </a:moveTo>
                <a:cubicBezTo>
                  <a:pt x="2996356" y="454774"/>
                  <a:pt x="2982995" y="455961"/>
                  <a:pt x="2973079" y="456268"/>
                </a:cubicBezTo>
                <a:lnTo>
                  <a:pt x="2971822" y="456155"/>
                </a:lnTo>
                <a:close/>
                <a:moveTo>
                  <a:pt x="4794115" y="431138"/>
                </a:moveTo>
                <a:lnTo>
                  <a:pt x="4898437" y="445774"/>
                </a:lnTo>
                <a:lnTo>
                  <a:pt x="4900549" y="462011"/>
                </a:lnTo>
                <a:lnTo>
                  <a:pt x="4787828" y="448410"/>
                </a:lnTo>
                <a:close/>
                <a:moveTo>
                  <a:pt x="3785304" y="418014"/>
                </a:moveTo>
                <a:cubicBezTo>
                  <a:pt x="3775514" y="430219"/>
                  <a:pt x="3742617" y="439772"/>
                  <a:pt x="3686618" y="446675"/>
                </a:cubicBezTo>
                <a:cubicBezTo>
                  <a:pt x="3441121" y="440276"/>
                  <a:pt x="3231104" y="444167"/>
                  <a:pt x="3056564" y="458350"/>
                </a:cubicBezTo>
                <a:lnTo>
                  <a:pt x="3155252" y="429689"/>
                </a:lnTo>
                <a:cubicBezTo>
                  <a:pt x="3183252" y="426238"/>
                  <a:pt x="3393268" y="422345"/>
                  <a:pt x="3785304" y="418014"/>
                </a:cubicBezTo>
                <a:close/>
                <a:moveTo>
                  <a:pt x="5573962" y="390001"/>
                </a:moveTo>
                <a:lnTo>
                  <a:pt x="5481562" y="401391"/>
                </a:lnTo>
                <a:lnTo>
                  <a:pt x="5487194" y="444687"/>
                </a:lnTo>
                <a:cubicBezTo>
                  <a:pt x="5539473" y="452908"/>
                  <a:pt x="5576811" y="455637"/>
                  <a:pt x="5599211" y="452877"/>
                </a:cubicBezTo>
                <a:cubicBezTo>
                  <a:pt x="5598272" y="445660"/>
                  <a:pt x="5593831" y="433377"/>
                  <a:pt x="5585883" y="416027"/>
                </a:cubicBezTo>
                <a:cubicBezTo>
                  <a:pt x="5577936" y="398678"/>
                  <a:pt x="5573962" y="390001"/>
                  <a:pt x="5573962" y="390001"/>
                </a:cubicBezTo>
                <a:close/>
                <a:moveTo>
                  <a:pt x="5362501" y="339082"/>
                </a:moveTo>
                <a:lnTo>
                  <a:pt x="5360745" y="341783"/>
                </a:lnTo>
                <a:lnTo>
                  <a:pt x="5356860" y="340808"/>
                </a:lnTo>
                <a:cubicBezTo>
                  <a:pt x="5356422" y="340175"/>
                  <a:pt x="5358301" y="339599"/>
                  <a:pt x="5362501" y="339082"/>
                </a:cubicBezTo>
                <a:close/>
                <a:moveTo>
                  <a:pt x="2338890" y="321357"/>
                </a:moveTo>
                <a:lnTo>
                  <a:pt x="2371836" y="377784"/>
                </a:lnTo>
                <a:cubicBezTo>
                  <a:pt x="2355034" y="379855"/>
                  <a:pt x="2330306" y="386570"/>
                  <a:pt x="2297641" y="397928"/>
                </a:cubicBezTo>
                <a:cubicBezTo>
                  <a:pt x="2313034" y="385032"/>
                  <a:pt x="2311391" y="372405"/>
                  <a:pt x="2292714" y="360042"/>
                </a:cubicBezTo>
                <a:close/>
                <a:moveTo>
                  <a:pt x="6432175" y="295215"/>
                </a:moveTo>
                <a:lnTo>
                  <a:pt x="6437808" y="338510"/>
                </a:lnTo>
                <a:lnTo>
                  <a:pt x="6404209" y="342653"/>
                </a:lnTo>
                <a:lnTo>
                  <a:pt x="6398575" y="299357"/>
                </a:lnTo>
                <a:close/>
                <a:moveTo>
                  <a:pt x="2013955" y="185444"/>
                </a:moveTo>
                <a:lnTo>
                  <a:pt x="2018180" y="217918"/>
                </a:lnTo>
                <a:lnTo>
                  <a:pt x="1984579" y="222059"/>
                </a:lnTo>
                <a:lnTo>
                  <a:pt x="1980354" y="189586"/>
                </a:lnTo>
                <a:close/>
                <a:moveTo>
                  <a:pt x="1800433" y="184270"/>
                </a:moveTo>
                <a:cubicBezTo>
                  <a:pt x="1787387" y="215204"/>
                  <a:pt x="1821475" y="236665"/>
                  <a:pt x="1902692" y="248650"/>
                </a:cubicBezTo>
                <a:cubicBezTo>
                  <a:pt x="1902692" y="248650"/>
                  <a:pt x="1893009" y="250759"/>
                  <a:pt x="1873643" y="254979"/>
                </a:cubicBezTo>
                <a:cubicBezTo>
                  <a:pt x="1854277" y="259200"/>
                  <a:pt x="1845535" y="268526"/>
                  <a:pt x="1847412" y="282958"/>
                </a:cubicBezTo>
                <a:cubicBezTo>
                  <a:pt x="1851636" y="315430"/>
                  <a:pt x="1868923" y="338961"/>
                  <a:pt x="1899271" y="353550"/>
                </a:cubicBezTo>
                <a:cubicBezTo>
                  <a:pt x="1959494" y="379119"/>
                  <a:pt x="2005253" y="402808"/>
                  <a:pt x="2036538" y="424613"/>
                </a:cubicBezTo>
                <a:cubicBezTo>
                  <a:pt x="2021614" y="441116"/>
                  <a:pt x="2014623" y="452975"/>
                  <a:pt x="2015562" y="460192"/>
                </a:cubicBezTo>
                <a:cubicBezTo>
                  <a:pt x="1993128" y="418966"/>
                  <a:pt x="1943869" y="390211"/>
                  <a:pt x="1867782" y="373927"/>
                </a:cubicBezTo>
                <a:cubicBezTo>
                  <a:pt x="1849542" y="321188"/>
                  <a:pt x="1785811" y="290550"/>
                  <a:pt x="1676595" y="282017"/>
                </a:cubicBezTo>
                <a:lnTo>
                  <a:pt x="1670961" y="238721"/>
                </a:lnTo>
                <a:cubicBezTo>
                  <a:pt x="1706875" y="208633"/>
                  <a:pt x="1750033" y="190481"/>
                  <a:pt x="1800433" y="184270"/>
                </a:cubicBezTo>
                <a:close/>
                <a:moveTo>
                  <a:pt x="5844627" y="43200"/>
                </a:moveTo>
                <a:lnTo>
                  <a:pt x="5829141" y="48560"/>
                </a:lnTo>
                <a:lnTo>
                  <a:pt x="5831286" y="47252"/>
                </a:lnTo>
                <a:cubicBezTo>
                  <a:pt x="5835979" y="45068"/>
                  <a:pt x="5840428" y="43719"/>
                  <a:pt x="5844627" y="43200"/>
                </a:cubicBezTo>
                <a:close/>
                <a:moveTo>
                  <a:pt x="5659775" y="0"/>
                </a:moveTo>
                <a:cubicBezTo>
                  <a:pt x="5730047" y="42662"/>
                  <a:pt x="5786007" y="59019"/>
                  <a:pt x="5827652" y="49074"/>
                </a:cubicBezTo>
                <a:lnTo>
                  <a:pt x="5829141" y="48560"/>
                </a:lnTo>
                <a:lnTo>
                  <a:pt x="5816459" y="56296"/>
                </a:lnTo>
                <a:cubicBezTo>
                  <a:pt x="5806081" y="63990"/>
                  <a:pt x="5794713" y="75015"/>
                  <a:pt x="5782355" y="89369"/>
                </a:cubicBezTo>
                <a:cubicBezTo>
                  <a:pt x="5877153" y="162000"/>
                  <a:pt x="5924316" y="196512"/>
                  <a:pt x="5923848" y="192904"/>
                </a:cubicBezTo>
                <a:cubicBezTo>
                  <a:pt x="5931829" y="254242"/>
                  <a:pt x="5926731" y="302527"/>
                  <a:pt x="5908556" y="337761"/>
                </a:cubicBezTo>
                <a:cubicBezTo>
                  <a:pt x="5951511" y="361794"/>
                  <a:pt x="5992589" y="371395"/>
                  <a:pt x="6031788" y="366563"/>
                </a:cubicBezTo>
                <a:cubicBezTo>
                  <a:pt x="6042989" y="365182"/>
                  <a:pt x="6074243" y="342999"/>
                  <a:pt x="6125548" y="300017"/>
                </a:cubicBezTo>
                <a:cubicBezTo>
                  <a:pt x="6094731" y="281819"/>
                  <a:pt x="6048975" y="258133"/>
                  <a:pt x="5988281" y="228954"/>
                </a:cubicBezTo>
                <a:cubicBezTo>
                  <a:pt x="6014404" y="211069"/>
                  <a:pt x="6026762" y="196716"/>
                  <a:pt x="6025352" y="185892"/>
                </a:cubicBezTo>
                <a:cubicBezTo>
                  <a:pt x="6111232" y="189971"/>
                  <a:pt x="6172379" y="200762"/>
                  <a:pt x="6208795" y="218270"/>
                </a:cubicBezTo>
                <a:cubicBezTo>
                  <a:pt x="6214864" y="221187"/>
                  <a:pt x="6223968" y="225564"/>
                  <a:pt x="6236107" y="231399"/>
                </a:cubicBezTo>
                <a:cubicBezTo>
                  <a:pt x="6257100" y="217813"/>
                  <a:pt x="6273196" y="210331"/>
                  <a:pt x="6284396" y="208951"/>
                </a:cubicBezTo>
                <a:cubicBezTo>
                  <a:pt x="6274134" y="217548"/>
                  <a:pt x="6251047" y="236890"/>
                  <a:pt x="6215132" y="266979"/>
                </a:cubicBezTo>
                <a:cubicBezTo>
                  <a:pt x="6247359" y="296000"/>
                  <a:pt x="6266051" y="330354"/>
                  <a:pt x="6271214" y="370044"/>
                </a:cubicBezTo>
                <a:lnTo>
                  <a:pt x="6274737" y="397104"/>
                </a:lnTo>
                <a:cubicBezTo>
                  <a:pt x="6304145" y="404477"/>
                  <a:pt x="6333320" y="410045"/>
                  <a:pt x="6362259" y="413810"/>
                </a:cubicBezTo>
                <a:cubicBezTo>
                  <a:pt x="6408465" y="419113"/>
                  <a:pt x="6430632" y="414546"/>
                  <a:pt x="6428752" y="400114"/>
                </a:cubicBezTo>
                <a:cubicBezTo>
                  <a:pt x="6434355" y="399425"/>
                  <a:pt x="6454776" y="403323"/>
                  <a:pt x="6490019" y="411810"/>
                </a:cubicBezTo>
                <a:cubicBezTo>
                  <a:pt x="6525262" y="420296"/>
                  <a:pt x="6554084" y="423159"/>
                  <a:pt x="6576484" y="420398"/>
                </a:cubicBezTo>
                <a:cubicBezTo>
                  <a:pt x="6604486" y="416947"/>
                  <a:pt x="6623615" y="410922"/>
                  <a:pt x="6633876" y="402327"/>
                </a:cubicBezTo>
                <a:cubicBezTo>
                  <a:pt x="6633405" y="398717"/>
                  <a:pt x="6622904" y="394514"/>
                  <a:pt x="6602365" y="389713"/>
                </a:cubicBezTo>
                <a:cubicBezTo>
                  <a:pt x="6581825" y="384913"/>
                  <a:pt x="6565956" y="383203"/>
                  <a:pt x="6554755" y="384584"/>
                </a:cubicBezTo>
                <a:cubicBezTo>
                  <a:pt x="6575276" y="367391"/>
                  <a:pt x="6591139" y="358104"/>
                  <a:pt x="6602340" y="356722"/>
                </a:cubicBezTo>
                <a:cubicBezTo>
                  <a:pt x="6641538" y="351891"/>
                  <a:pt x="6688921" y="366214"/>
                  <a:pt x="6744485" y="399689"/>
                </a:cubicBezTo>
                <a:cubicBezTo>
                  <a:pt x="6739354" y="403988"/>
                  <a:pt x="6725120" y="403909"/>
                  <a:pt x="6701780" y="399454"/>
                </a:cubicBezTo>
                <a:cubicBezTo>
                  <a:pt x="6678912" y="398607"/>
                  <a:pt x="6662110" y="400678"/>
                  <a:pt x="6651381" y="405667"/>
                </a:cubicBezTo>
                <a:cubicBezTo>
                  <a:pt x="6670997" y="425244"/>
                  <a:pt x="6713953" y="449277"/>
                  <a:pt x="6780248" y="477765"/>
                </a:cubicBezTo>
                <a:lnTo>
                  <a:pt x="6783718" y="438845"/>
                </a:lnTo>
                <a:lnTo>
                  <a:pt x="6808920" y="435739"/>
                </a:lnTo>
                <a:cubicBezTo>
                  <a:pt x="6848588" y="434515"/>
                  <a:pt x="6874023" y="433213"/>
                  <a:pt x="6885223" y="431832"/>
                </a:cubicBezTo>
                <a:cubicBezTo>
                  <a:pt x="6924425" y="426999"/>
                  <a:pt x="6954973" y="399407"/>
                  <a:pt x="6976870" y="349050"/>
                </a:cubicBezTo>
                <a:cubicBezTo>
                  <a:pt x="6989946" y="362102"/>
                  <a:pt x="7012364" y="381334"/>
                  <a:pt x="7044118" y="406748"/>
                </a:cubicBezTo>
                <a:cubicBezTo>
                  <a:pt x="7016120" y="410199"/>
                  <a:pt x="6991859" y="420521"/>
                  <a:pt x="6971335" y="437714"/>
                </a:cubicBezTo>
                <a:cubicBezTo>
                  <a:pt x="7035284" y="448162"/>
                  <a:pt x="7070308" y="476838"/>
                  <a:pt x="7076411" y="523742"/>
                </a:cubicBezTo>
                <a:cubicBezTo>
                  <a:pt x="7077350" y="530958"/>
                  <a:pt x="7062662" y="549266"/>
                  <a:pt x="7032349" y="578664"/>
                </a:cubicBezTo>
                <a:cubicBezTo>
                  <a:pt x="7056156" y="586728"/>
                  <a:pt x="7095256" y="602987"/>
                  <a:pt x="7149646" y="627443"/>
                </a:cubicBezTo>
                <a:cubicBezTo>
                  <a:pt x="7204038" y="651900"/>
                  <a:pt x="7233580" y="682168"/>
                  <a:pt x="7238274" y="718249"/>
                </a:cubicBezTo>
                <a:cubicBezTo>
                  <a:pt x="7239682" y="729074"/>
                  <a:pt x="7237587" y="734830"/>
                  <a:pt x="7231987" y="735520"/>
                </a:cubicBezTo>
                <a:cubicBezTo>
                  <a:pt x="7226388" y="736211"/>
                  <a:pt x="7224291" y="741968"/>
                  <a:pt x="7225699" y="752792"/>
                </a:cubicBezTo>
                <a:cubicBezTo>
                  <a:pt x="7227575" y="767225"/>
                  <a:pt x="7257690" y="780011"/>
                  <a:pt x="7316038" y="791147"/>
                </a:cubicBezTo>
                <a:cubicBezTo>
                  <a:pt x="7316507" y="794755"/>
                  <a:pt x="7314646" y="802317"/>
                  <a:pt x="7310454" y="813833"/>
                </a:cubicBezTo>
                <a:cubicBezTo>
                  <a:pt x="7306262" y="825346"/>
                  <a:pt x="7304871" y="836516"/>
                  <a:pt x="7306279" y="847340"/>
                </a:cubicBezTo>
                <a:cubicBezTo>
                  <a:pt x="7305340" y="840124"/>
                  <a:pt x="7328929" y="868377"/>
                  <a:pt x="7377051" y="932097"/>
                </a:cubicBezTo>
                <a:cubicBezTo>
                  <a:pt x="7393849" y="930026"/>
                  <a:pt x="7400608" y="916363"/>
                  <a:pt x="7397322" y="891108"/>
                </a:cubicBezTo>
                <a:cubicBezTo>
                  <a:pt x="7409459" y="896943"/>
                  <a:pt x="7437460" y="893490"/>
                  <a:pt x="7481321" y="880753"/>
                </a:cubicBezTo>
                <a:cubicBezTo>
                  <a:pt x="7525652" y="871622"/>
                  <a:pt x="7555045" y="857001"/>
                  <a:pt x="7569498" y="836890"/>
                </a:cubicBezTo>
                <a:cubicBezTo>
                  <a:pt x="7545218" y="825219"/>
                  <a:pt x="7533079" y="819384"/>
                  <a:pt x="7533079" y="819384"/>
                </a:cubicBezTo>
                <a:cubicBezTo>
                  <a:pt x="7532142" y="812167"/>
                  <a:pt x="7536567" y="802458"/>
                  <a:pt x="7546360" y="790251"/>
                </a:cubicBezTo>
                <a:cubicBezTo>
                  <a:pt x="7540289" y="787334"/>
                  <a:pt x="7528503" y="784205"/>
                  <a:pt x="7510999" y="780863"/>
                </a:cubicBezTo>
                <a:cubicBezTo>
                  <a:pt x="7493495" y="777522"/>
                  <a:pt x="7481706" y="774392"/>
                  <a:pt x="7475638" y="771475"/>
                </a:cubicBezTo>
                <a:cubicBezTo>
                  <a:pt x="7444853" y="797266"/>
                  <a:pt x="7415464" y="811886"/>
                  <a:pt x="7387462" y="815337"/>
                </a:cubicBezTo>
                <a:cubicBezTo>
                  <a:pt x="7413584" y="797454"/>
                  <a:pt x="7444368" y="771663"/>
                  <a:pt x="7479814" y="737967"/>
                </a:cubicBezTo>
                <a:cubicBezTo>
                  <a:pt x="7444805" y="731284"/>
                  <a:pt x="7402319" y="710859"/>
                  <a:pt x="7352354" y="676693"/>
                </a:cubicBezTo>
                <a:cubicBezTo>
                  <a:pt x="7328579" y="712618"/>
                  <a:pt x="7320430" y="737450"/>
                  <a:pt x="7327907" y="751192"/>
                </a:cubicBezTo>
                <a:cubicBezTo>
                  <a:pt x="7325561" y="733152"/>
                  <a:pt x="7307586" y="726203"/>
                  <a:pt x="7273986" y="730344"/>
                </a:cubicBezTo>
                <a:cubicBezTo>
                  <a:pt x="7300109" y="712460"/>
                  <a:pt x="7312466" y="698106"/>
                  <a:pt x="7311057" y="687283"/>
                </a:cubicBezTo>
                <a:cubicBezTo>
                  <a:pt x="7309651" y="676457"/>
                  <a:pt x="7305675" y="667783"/>
                  <a:pt x="7299137" y="661257"/>
                </a:cubicBezTo>
                <a:cubicBezTo>
                  <a:pt x="7292599" y="654731"/>
                  <a:pt x="7289093" y="649664"/>
                  <a:pt x="7288622" y="646055"/>
                </a:cubicBezTo>
                <a:lnTo>
                  <a:pt x="7334146" y="667939"/>
                </a:lnTo>
                <a:cubicBezTo>
                  <a:pt x="7356546" y="665179"/>
                  <a:pt x="7366103" y="651170"/>
                  <a:pt x="7362817" y="625912"/>
                </a:cubicBezTo>
                <a:cubicBezTo>
                  <a:pt x="7368885" y="628831"/>
                  <a:pt x="7379156" y="631230"/>
                  <a:pt x="7393624" y="633114"/>
                </a:cubicBezTo>
                <a:cubicBezTo>
                  <a:pt x="7408094" y="634996"/>
                  <a:pt x="7418599" y="639199"/>
                  <a:pt x="7425137" y="645725"/>
                </a:cubicBezTo>
                <a:cubicBezTo>
                  <a:pt x="7429800" y="637819"/>
                  <a:pt x="7431427" y="628453"/>
                  <a:pt x="7430017" y="617629"/>
                </a:cubicBezTo>
                <a:cubicBezTo>
                  <a:pt x="7429430" y="613119"/>
                  <a:pt x="7428393" y="609237"/>
                  <a:pt x="7426902" y="605984"/>
                </a:cubicBezTo>
                <a:lnTo>
                  <a:pt x="7421767" y="599046"/>
                </a:lnTo>
                <a:lnTo>
                  <a:pt x="7439107" y="601387"/>
                </a:lnTo>
                <a:cubicBezTo>
                  <a:pt x="7450309" y="602757"/>
                  <a:pt x="7463844" y="604294"/>
                  <a:pt x="7479713" y="606005"/>
                </a:cubicBezTo>
                <a:cubicBezTo>
                  <a:pt x="7549361" y="747724"/>
                  <a:pt x="7584888" y="823995"/>
                  <a:pt x="7586297" y="834819"/>
                </a:cubicBezTo>
                <a:cubicBezTo>
                  <a:pt x="7590052" y="863684"/>
                  <a:pt x="7583085" y="908534"/>
                  <a:pt x="7565396" y="969369"/>
                </a:cubicBezTo>
                <a:cubicBezTo>
                  <a:pt x="7547707" y="1030205"/>
                  <a:pt x="7528133" y="1065611"/>
                  <a:pt x="7506670" y="1075589"/>
                </a:cubicBezTo>
                <a:cubicBezTo>
                  <a:pt x="7530948" y="1087260"/>
                  <a:pt x="7553113" y="1082694"/>
                  <a:pt x="7573167" y="1061893"/>
                </a:cubicBezTo>
                <a:cubicBezTo>
                  <a:pt x="7555496" y="1144721"/>
                  <a:pt x="7508412" y="1220179"/>
                  <a:pt x="7431924" y="1288262"/>
                </a:cubicBezTo>
                <a:lnTo>
                  <a:pt x="7384996" y="1255554"/>
                </a:lnTo>
                <a:cubicBezTo>
                  <a:pt x="7430734" y="1257249"/>
                  <a:pt x="7465255" y="1238329"/>
                  <a:pt x="7488563" y="1198797"/>
                </a:cubicBezTo>
                <a:cubicBezTo>
                  <a:pt x="7482493" y="1195878"/>
                  <a:pt x="7465458" y="1196145"/>
                  <a:pt x="7437458" y="1199598"/>
                </a:cubicBezTo>
                <a:cubicBezTo>
                  <a:pt x="7415059" y="1202358"/>
                  <a:pt x="7375865" y="1218186"/>
                  <a:pt x="7319882" y="1247083"/>
                </a:cubicBezTo>
                <a:cubicBezTo>
                  <a:pt x="7263899" y="1275979"/>
                  <a:pt x="7236844" y="1297645"/>
                  <a:pt x="7238724" y="1312077"/>
                </a:cubicBezTo>
                <a:cubicBezTo>
                  <a:pt x="7240132" y="1322900"/>
                  <a:pt x="7244105" y="1331575"/>
                  <a:pt x="7250644" y="1338102"/>
                </a:cubicBezTo>
                <a:cubicBezTo>
                  <a:pt x="7257182" y="1344627"/>
                  <a:pt x="7260685" y="1349693"/>
                  <a:pt x="7261155" y="1353303"/>
                </a:cubicBezTo>
                <a:cubicBezTo>
                  <a:pt x="7238286" y="1352456"/>
                  <a:pt x="7205391" y="1362008"/>
                  <a:pt x="7162468" y="1381964"/>
                </a:cubicBezTo>
                <a:cubicBezTo>
                  <a:pt x="7119546" y="1401918"/>
                  <a:pt x="7093893" y="1423410"/>
                  <a:pt x="7085509" y="1446438"/>
                </a:cubicBezTo>
                <a:lnTo>
                  <a:pt x="6952979" y="1462774"/>
                </a:lnTo>
                <a:lnTo>
                  <a:pt x="7174618" y="1487331"/>
                </a:lnTo>
                <a:cubicBezTo>
                  <a:pt x="7241968" y="1490329"/>
                  <a:pt x="7323472" y="1483289"/>
                  <a:pt x="7419129" y="1466210"/>
                </a:cubicBezTo>
                <a:cubicBezTo>
                  <a:pt x="7469456" y="1484909"/>
                  <a:pt x="7491809" y="1494440"/>
                  <a:pt x="7486190" y="1494799"/>
                </a:cubicBezTo>
                <a:cubicBezTo>
                  <a:pt x="7508669" y="1493361"/>
                  <a:pt x="7519928" y="1490814"/>
                  <a:pt x="7519970" y="1487159"/>
                </a:cubicBezTo>
                <a:cubicBezTo>
                  <a:pt x="7520010" y="1483502"/>
                  <a:pt x="7522862" y="1479667"/>
                  <a:pt x="7528523" y="1475652"/>
                </a:cubicBezTo>
                <a:cubicBezTo>
                  <a:pt x="7584718" y="1472057"/>
                  <a:pt x="7671884" y="1461002"/>
                  <a:pt x="7790018" y="1442484"/>
                </a:cubicBezTo>
                <a:cubicBezTo>
                  <a:pt x="7834974" y="1439609"/>
                  <a:pt x="7902470" y="1429812"/>
                  <a:pt x="7992507" y="1413092"/>
                </a:cubicBezTo>
                <a:cubicBezTo>
                  <a:pt x="7998251" y="1401765"/>
                  <a:pt x="8018086" y="1385883"/>
                  <a:pt x="8052009" y="1365448"/>
                </a:cubicBezTo>
                <a:cubicBezTo>
                  <a:pt x="8080066" y="1367306"/>
                  <a:pt x="8122151" y="1370094"/>
                  <a:pt x="8178262" y="1373810"/>
                </a:cubicBezTo>
                <a:cubicBezTo>
                  <a:pt x="8302182" y="1340311"/>
                  <a:pt x="8488083" y="1288234"/>
                  <a:pt x="8735964" y="1217579"/>
                </a:cubicBezTo>
                <a:cubicBezTo>
                  <a:pt x="8966365" y="1202840"/>
                  <a:pt x="9194288" y="1159035"/>
                  <a:pt x="9419732" y="1086162"/>
                </a:cubicBezTo>
                <a:cubicBezTo>
                  <a:pt x="9363080" y="1129971"/>
                  <a:pt x="9312173" y="1162454"/>
                  <a:pt x="9267009" y="1183609"/>
                </a:cubicBezTo>
                <a:cubicBezTo>
                  <a:pt x="9269819" y="1183429"/>
                  <a:pt x="9274017" y="1184529"/>
                  <a:pt x="9279606" y="1186914"/>
                </a:cubicBezTo>
                <a:lnTo>
                  <a:pt x="9295615" y="1195317"/>
                </a:lnTo>
                <a:lnTo>
                  <a:pt x="9302694" y="1193655"/>
                </a:lnTo>
                <a:cubicBezTo>
                  <a:pt x="9315349" y="1191933"/>
                  <a:pt x="9339939" y="1189903"/>
                  <a:pt x="9376466" y="1187567"/>
                </a:cubicBezTo>
                <a:cubicBezTo>
                  <a:pt x="9308574" y="1232096"/>
                  <a:pt x="9265972" y="1275006"/>
                  <a:pt x="9248657" y="1316299"/>
                </a:cubicBezTo>
                <a:cubicBezTo>
                  <a:pt x="9259813" y="1322891"/>
                  <a:pt x="9271009" y="1325829"/>
                  <a:pt x="9282250" y="1325110"/>
                </a:cubicBezTo>
                <a:cubicBezTo>
                  <a:pt x="9287869" y="1324750"/>
                  <a:pt x="9259584" y="1342999"/>
                  <a:pt x="9197396" y="1379856"/>
                </a:cubicBezTo>
                <a:cubicBezTo>
                  <a:pt x="9186074" y="1387887"/>
                  <a:pt x="9152273" y="1397356"/>
                  <a:pt x="9095996" y="1408262"/>
                </a:cubicBezTo>
                <a:cubicBezTo>
                  <a:pt x="9079055" y="1416652"/>
                  <a:pt x="9064860" y="1430346"/>
                  <a:pt x="9053414" y="1449345"/>
                </a:cubicBezTo>
                <a:cubicBezTo>
                  <a:pt x="9053414" y="1449345"/>
                  <a:pt x="9016721" y="1466304"/>
                  <a:pt x="8943335" y="1500225"/>
                </a:cubicBezTo>
                <a:cubicBezTo>
                  <a:pt x="8898171" y="1521380"/>
                  <a:pt x="8861603" y="1527373"/>
                  <a:pt x="8833630" y="1518202"/>
                </a:cubicBezTo>
                <a:cubicBezTo>
                  <a:pt x="8810986" y="1534263"/>
                  <a:pt x="8799642" y="1544122"/>
                  <a:pt x="8799602" y="1547778"/>
                </a:cubicBezTo>
                <a:cubicBezTo>
                  <a:pt x="8872572" y="1550417"/>
                  <a:pt x="8965336" y="1540829"/>
                  <a:pt x="9077892" y="1519017"/>
                </a:cubicBezTo>
                <a:cubicBezTo>
                  <a:pt x="9258007" y="1481922"/>
                  <a:pt x="9350874" y="1463195"/>
                  <a:pt x="9356495" y="1462835"/>
                </a:cubicBezTo>
                <a:lnTo>
                  <a:pt x="9415063" y="1497448"/>
                </a:lnTo>
                <a:cubicBezTo>
                  <a:pt x="9369692" y="1536883"/>
                  <a:pt x="9283683" y="1569784"/>
                  <a:pt x="9157036" y="1596151"/>
                </a:cubicBezTo>
                <a:cubicBezTo>
                  <a:pt x="9030391" y="1622519"/>
                  <a:pt x="8941510" y="1661083"/>
                  <a:pt x="8890393" y="1711845"/>
                </a:cubicBezTo>
                <a:cubicBezTo>
                  <a:pt x="8895972" y="1715141"/>
                  <a:pt x="8907190" y="1716251"/>
                  <a:pt x="8924049" y="1715172"/>
                </a:cubicBezTo>
                <a:cubicBezTo>
                  <a:pt x="8940908" y="1714094"/>
                  <a:pt x="8949317" y="1715382"/>
                  <a:pt x="8949275" y="1719039"/>
                </a:cubicBezTo>
                <a:lnTo>
                  <a:pt x="8974314" y="1739356"/>
                </a:lnTo>
                <a:cubicBezTo>
                  <a:pt x="9087326" y="1677329"/>
                  <a:pt x="9180360" y="1643978"/>
                  <a:pt x="9253413" y="1639305"/>
                </a:cubicBezTo>
                <a:cubicBezTo>
                  <a:pt x="9281344" y="1652131"/>
                  <a:pt x="9309360" y="1657646"/>
                  <a:pt x="9337457" y="1655848"/>
                </a:cubicBezTo>
                <a:cubicBezTo>
                  <a:pt x="9314937" y="1660942"/>
                  <a:pt x="9278224" y="1679730"/>
                  <a:pt x="9227316" y="1712212"/>
                </a:cubicBezTo>
                <a:cubicBezTo>
                  <a:pt x="9277725" y="1723600"/>
                  <a:pt x="9325471" y="1722373"/>
                  <a:pt x="9370552" y="1708529"/>
                </a:cubicBezTo>
                <a:cubicBezTo>
                  <a:pt x="9432491" y="1693608"/>
                  <a:pt x="9469079" y="1685787"/>
                  <a:pt x="9480319" y="1685068"/>
                </a:cubicBezTo>
                <a:cubicBezTo>
                  <a:pt x="9491558" y="1684349"/>
                  <a:pt x="9519531" y="1693520"/>
                  <a:pt x="9564238" y="1712580"/>
                </a:cubicBezTo>
                <a:cubicBezTo>
                  <a:pt x="9608945" y="1731638"/>
                  <a:pt x="9639708" y="1742457"/>
                  <a:pt x="9656525" y="1745035"/>
                </a:cubicBezTo>
                <a:cubicBezTo>
                  <a:pt x="9605783" y="1762893"/>
                  <a:pt x="9523884" y="1804664"/>
                  <a:pt x="9410830" y="1870348"/>
                </a:cubicBezTo>
                <a:cubicBezTo>
                  <a:pt x="9483802" y="1872987"/>
                  <a:pt x="9523200" y="1864986"/>
                  <a:pt x="9529028" y="1846347"/>
                </a:cubicBezTo>
                <a:cubicBezTo>
                  <a:pt x="9500432" y="1892015"/>
                  <a:pt x="9466465" y="1916108"/>
                  <a:pt x="9427130" y="1918624"/>
                </a:cubicBezTo>
                <a:cubicBezTo>
                  <a:pt x="9455226" y="1916826"/>
                  <a:pt x="9415994" y="1910203"/>
                  <a:pt x="9309429" y="1898754"/>
                </a:cubicBezTo>
                <a:cubicBezTo>
                  <a:pt x="9292613" y="1896176"/>
                  <a:pt x="9264495" y="1899802"/>
                  <a:pt x="9225075" y="1909630"/>
                </a:cubicBezTo>
                <a:cubicBezTo>
                  <a:pt x="9247387" y="1922816"/>
                  <a:pt x="9258419" y="1940375"/>
                  <a:pt x="9258169" y="1962311"/>
                </a:cubicBezTo>
                <a:cubicBezTo>
                  <a:pt x="9280648" y="1960873"/>
                  <a:pt x="9318580" y="1958447"/>
                  <a:pt x="9371965" y="1955032"/>
                </a:cubicBezTo>
                <a:cubicBezTo>
                  <a:pt x="9425351" y="1951617"/>
                  <a:pt x="9466092" y="1949011"/>
                  <a:pt x="9494189" y="1947213"/>
                </a:cubicBezTo>
                <a:cubicBezTo>
                  <a:pt x="9505262" y="1961118"/>
                  <a:pt x="9510737" y="1973554"/>
                  <a:pt x="9510613" y="1984521"/>
                </a:cubicBezTo>
                <a:cubicBezTo>
                  <a:pt x="9510197" y="2021081"/>
                  <a:pt x="9395967" y="2066746"/>
                  <a:pt x="9167919" y="2121519"/>
                </a:cubicBezTo>
                <a:cubicBezTo>
                  <a:pt x="8939873" y="2176292"/>
                  <a:pt x="8825557" y="2229270"/>
                  <a:pt x="8824977" y="2280453"/>
                </a:cubicBezTo>
                <a:cubicBezTo>
                  <a:pt x="8824810" y="2295077"/>
                  <a:pt x="8830306" y="2305685"/>
                  <a:pt x="8841462" y="2312278"/>
                </a:cubicBezTo>
                <a:cubicBezTo>
                  <a:pt x="8819068" y="2306403"/>
                  <a:pt x="8802250" y="2303826"/>
                  <a:pt x="8791012" y="2304545"/>
                </a:cubicBezTo>
                <a:cubicBezTo>
                  <a:pt x="8791219" y="2286266"/>
                  <a:pt x="8802748" y="2259956"/>
                  <a:pt x="8825599" y="2225615"/>
                </a:cubicBezTo>
                <a:cubicBezTo>
                  <a:pt x="8820022" y="2222319"/>
                  <a:pt x="8800373" y="2221749"/>
                  <a:pt x="8766657" y="2223906"/>
                </a:cubicBezTo>
                <a:cubicBezTo>
                  <a:pt x="8817233" y="2220670"/>
                  <a:pt x="8718664" y="2247069"/>
                  <a:pt x="8470948" y="2303100"/>
                </a:cubicBezTo>
                <a:cubicBezTo>
                  <a:pt x="8195259" y="2349961"/>
                  <a:pt x="7908559" y="2377433"/>
                  <a:pt x="7610850" y="2385518"/>
                </a:cubicBezTo>
                <a:cubicBezTo>
                  <a:pt x="7498502" y="2389052"/>
                  <a:pt x="7442305" y="2392647"/>
                  <a:pt x="7442265" y="2396302"/>
                </a:cubicBezTo>
                <a:lnTo>
                  <a:pt x="7400428" y="2371580"/>
                </a:lnTo>
                <a:cubicBezTo>
                  <a:pt x="7360926" y="2388720"/>
                  <a:pt x="7321506" y="2398548"/>
                  <a:pt x="7282170" y="2401064"/>
                </a:cubicBezTo>
                <a:cubicBezTo>
                  <a:pt x="7259527" y="2417125"/>
                  <a:pt x="7248121" y="2432467"/>
                  <a:pt x="7247955" y="2447091"/>
                </a:cubicBezTo>
                <a:cubicBezTo>
                  <a:pt x="7253574" y="2446732"/>
                  <a:pt x="7270412" y="2447481"/>
                  <a:pt x="7298468" y="2449340"/>
                </a:cubicBezTo>
                <a:cubicBezTo>
                  <a:pt x="7326524" y="2451198"/>
                  <a:pt x="7340490" y="2457611"/>
                  <a:pt x="7340366" y="2468579"/>
                </a:cubicBezTo>
                <a:cubicBezTo>
                  <a:pt x="7340282" y="2475890"/>
                  <a:pt x="7337441" y="2478812"/>
                  <a:pt x="7331844" y="2477344"/>
                </a:cubicBezTo>
                <a:cubicBezTo>
                  <a:pt x="7326243" y="2475876"/>
                  <a:pt x="7323382" y="2480624"/>
                  <a:pt x="7323259" y="2491592"/>
                </a:cubicBezTo>
                <a:cubicBezTo>
                  <a:pt x="7323176" y="2498904"/>
                  <a:pt x="7328753" y="2502201"/>
                  <a:pt x="7339992" y="2501482"/>
                </a:cubicBezTo>
                <a:cubicBezTo>
                  <a:pt x="7239006" y="2493329"/>
                  <a:pt x="7188700" y="2472801"/>
                  <a:pt x="7189075" y="2439898"/>
                </a:cubicBezTo>
                <a:cubicBezTo>
                  <a:pt x="7189198" y="2428931"/>
                  <a:pt x="7193497" y="2421349"/>
                  <a:pt x="7201968" y="2417153"/>
                </a:cubicBezTo>
                <a:cubicBezTo>
                  <a:pt x="7210437" y="2412958"/>
                  <a:pt x="7214694" y="2409033"/>
                  <a:pt x="7214736" y="2405377"/>
                </a:cubicBezTo>
                <a:cubicBezTo>
                  <a:pt x="7198001" y="2395488"/>
                  <a:pt x="7147468" y="2395068"/>
                  <a:pt x="7063134" y="2404116"/>
                </a:cubicBezTo>
                <a:cubicBezTo>
                  <a:pt x="6995699" y="2408428"/>
                  <a:pt x="6959379" y="2392486"/>
                  <a:pt x="6954176" y="2356287"/>
                </a:cubicBezTo>
                <a:cubicBezTo>
                  <a:pt x="6954217" y="2352631"/>
                  <a:pt x="6962750" y="2342952"/>
                  <a:pt x="6979774" y="2327250"/>
                </a:cubicBezTo>
                <a:cubicBezTo>
                  <a:pt x="7007789" y="2332765"/>
                  <a:pt x="7044087" y="2350535"/>
                  <a:pt x="7088669" y="2380563"/>
                </a:cubicBezTo>
                <a:cubicBezTo>
                  <a:pt x="7099950" y="2376188"/>
                  <a:pt x="7147840" y="2362164"/>
                  <a:pt x="7232341" y="2338493"/>
                </a:cubicBezTo>
                <a:cubicBezTo>
                  <a:pt x="7209946" y="2332619"/>
                  <a:pt x="7190402" y="2322910"/>
                  <a:pt x="7173709" y="2309365"/>
                </a:cubicBezTo>
                <a:cubicBezTo>
                  <a:pt x="7162513" y="2306427"/>
                  <a:pt x="7123196" y="2307116"/>
                  <a:pt x="7055762" y="2311430"/>
                </a:cubicBezTo>
                <a:cubicBezTo>
                  <a:pt x="7089478" y="2309273"/>
                  <a:pt x="7019153" y="2321078"/>
                  <a:pt x="6844782" y="2346845"/>
                </a:cubicBezTo>
                <a:cubicBezTo>
                  <a:pt x="6839203" y="2343549"/>
                  <a:pt x="6830754" y="2345916"/>
                  <a:pt x="6819431" y="2353946"/>
                </a:cubicBezTo>
                <a:cubicBezTo>
                  <a:pt x="6836207" y="2360179"/>
                  <a:pt x="6861328" y="2373186"/>
                  <a:pt x="6894797" y="2392964"/>
                </a:cubicBezTo>
                <a:cubicBezTo>
                  <a:pt x="6816331" y="2379718"/>
                  <a:pt x="6754537" y="2381844"/>
                  <a:pt x="6709415" y="2399342"/>
                </a:cubicBezTo>
                <a:cubicBezTo>
                  <a:pt x="6720530" y="2409592"/>
                  <a:pt x="6751292" y="2420410"/>
                  <a:pt x="6801701" y="2431798"/>
                </a:cubicBezTo>
                <a:cubicBezTo>
                  <a:pt x="6748419" y="2426074"/>
                  <a:pt x="6702137" y="2422185"/>
                  <a:pt x="6662852" y="2420132"/>
                </a:cubicBezTo>
                <a:lnTo>
                  <a:pt x="6627984" y="2419025"/>
                </a:lnTo>
                <a:lnTo>
                  <a:pt x="6667394" y="2391072"/>
                </a:lnTo>
                <a:cubicBezTo>
                  <a:pt x="6639420" y="2381901"/>
                  <a:pt x="6569258" y="2379082"/>
                  <a:pt x="6456910" y="2382616"/>
                </a:cubicBezTo>
                <a:cubicBezTo>
                  <a:pt x="6451414" y="2372008"/>
                  <a:pt x="6437531" y="2358284"/>
                  <a:pt x="6415261" y="2341442"/>
                </a:cubicBezTo>
                <a:cubicBezTo>
                  <a:pt x="6319813" y="2340241"/>
                  <a:pt x="6173829" y="2338620"/>
                  <a:pt x="5977312" y="2336578"/>
                </a:cubicBezTo>
                <a:cubicBezTo>
                  <a:pt x="5730137" y="2345083"/>
                  <a:pt x="5441084" y="2332520"/>
                  <a:pt x="5110154" y="2298891"/>
                </a:cubicBezTo>
                <a:cubicBezTo>
                  <a:pt x="4835337" y="2268979"/>
                  <a:pt x="4560520" y="2239066"/>
                  <a:pt x="4285702" y="2209155"/>
                </a:cubicBezTo>
                <a:cubicBezTo>
                  <a:pt x="4274381" y="2217185"/>
                  <a:pt x="4275590" y="2234461"/>
                  <a:pt x="4289326" y="2260982"/>
                </a:cubicBezTo>
                <a:cubicBezTo>
                  <a:pt x="4303064" y="2287502"/>
                  <a:pt x="4315511" y="2304058"/>
                  <a:pt x="4326667" y="2310651"/>
                </a:cubicBezTo>
                <a:cubicBezTo>
                  <a:pt x="4305530" y="2317483"/>
                  <a:pt x="4282700" y="2334699"/>
                  <a:pt x="4258169" y="2362296"/>
                </a:cubicBezTo>
                <a:lnTo>
                  <a:pt x="4235183" y="2390745"/>
                </a:lnTo>
                <a:lnTo>
                  <a:pt x="4231013" y="2389378"/>
                </a:lnTo>
                <a:cubicBezTo>
                  <a:pt x="4221211" y="2387266"/>
                  <a:pt x="4202290" y="2384365"/>
                  <a:pt x="4174255" y="2380679"/>
                </a:cubicBezTo>
                <a:cubicBezTo>
                  <a:pt x="4157355" y="2385413"/>
                  <a:pt x="4137769" y="2379360"/>
                  <a:pt x="4115499" y="2362517"/>
                </a:cubicBezTo>
                <a:cubicBezTo>
                  <a:pt x="4104093" y="2377861"/>
                  <a:pt x="4092709" y="2391375"/>
                  <a:pt x="4081346" y="2403062"/>
                </a:cubicBezTo>
                <a:cubicBezTo>
                  <a:pt x="4058619" y="2426434"/>
                  <a:pt x="4052750" y="2448729"/>
                  <a:pt x="4063741" y="2469946"/>
                </a:cubicBezTo>
                <a:lnTo>
                  <a:pt x="4021096" y="2516512"/>
                </a:lnTo>
                <a:cubicBezTo>
                  <a:pt x="4009857" y="2517231"/>
                  <a:pt x="3998618" y="2517951"/>
                  <a:pt x="3987379" y="2518670"/>
                </a:cubicBezTo>
                <a:lnTo>
                  <a:pt x="3986445" y="2600926"/>
                </a:lnTo>
                <a:cubicBezTo>
                  <a:pt x="3980826" y="2601286"/>
                  <a:pt x="3966860" y="2594873"/>
                  <a:pt x="3944548" y="2581688"/>
                </a:cubicBezTo>
                <a:cubicBezTo>
                  <a:pt x="3922111" y="2579469"/>
                  <a:pt x="3899487" y="2593703"/>
                  <a:pt x="3876678" y="2624388"/>
                </a:cubicBezTo>
                <a:cubicBezTo>
                  <a:pt x="3915725" y="2647462"/>
                  <a:pt x="3935247" y="2659000"/>
                  <a:pt x="3935247" y="2659000"/>
                </a:cubicBezTo>
                <a:cubicBezTo>
                  <a:pt x="3935165" y="2666311"/>
                  <a:pt x="3929441" y="2675811"/>
                  <a:pt x="3918078" y="2687497"/>
                </a:cubicBezTo>
                <a:cubicBezTo>
                  <a:pt x="3940389" y="2700683"/>
                  <a:pt x="3971214" y="2706018"/>
                  <a:pt x="4010550" y="2703501"/>
                </a:cubicBezTo>
                <a:cubicBezTo>
                  <a:pt x="3965470" y="2717345"/>
                  <a:pt x="3931794" y="2715846"/>
                  <a:pt x="3909524" y="2699004"/>
                </a:cubicBezTo>
                <a:cubicBezTo>
                  <a:pt x="3898243" y="2703379"/>
                  <a:pt x="3892561" y="2709222"/>
                  <a:pt x="3892478" y="2716534"/>
                </a:cubicBezTo>
                <a:cubicBezTo>
                  <a:pt x="3829138" y="2669441"/>
                  <a:pt x="3776235" y="2649650"/>
                  <a:pt x="3733771" y="2657162"/>
                </a:cubicBezTo>
                <a:lnTo>
                  <a:pt x="3732232" y="2657590"/>
                </a:lnTo>
                <a:lnTo>
                  <a:pt x="3745823" y="2650568"/>
                </a:lnTo>
                <a:cubicBezTo>
                  <a:pt x="3757133" y="2643452"/>
                  <a:pt x="3769886" y="2633046"/>
                  <a:pt x="3784080" y="2619352"/>
                </a:cubicBezTo>
                <a:cubicBezTo>
                  <a:pt x="3700742" y="2540658"/>
                  <a:pt x="3659052" y="2503140"/>
                  <a:pt x="3659010" y="2506795"/>
                </a:cubicBezTo>
                <a:cubicBezTo>
                  <a:pt x="3659716" y="2444645"/>
                  <a:pt x="3671495" y="2396400"/>
                  <a:pt x="3694346" y="2362059"/>
                </a:cubicBezTo>
                <a:cubicBezTo>
                  <a:pt x="3655342" y="2335329"/>
                  <a:pt x="3616170" y="2323221"/>
                  <a:pt x="3576835" y="2325737"/>
                </a:cubicBezTo>
                <a:cubicBezTo>
                  <a:pt x="3565595" y="2326457"/>
                  <a:pt x="3531671" y="2346892"/>
                  <a:pt x="3475060" y="2387047"/>
                </a:cubicBezTo>
                <a:cubicBezTo>
                  <a:pt x="3502908" y="2407184"/>
                  <a:pt x="3544723" y="2433735"/>
                  <a:pt x="3600503" y="2466699"/>
                </a:cubicBezTo>
                <a:cubicBezTo>
                  <a:pt x="3572239" y="2483120"/>
                  <a:pt x="3558046" y="2496814"/>
                  <a:pt x="3557921" y="2507782"/>
                </a:cubicBezTo>
                <a:cubicBezTo>
                  <a:pt x="3473795" y="2498550"/>
                  <a:pt x="3414997" y="2484046"/>
                  <a:pt x="3381530" y="2464267"/>
                </a:cubicBezTo>
                <a:cubicBezTo>
                  <a:pt x="3375951" y="2460971"/>
                  <a:pt x="3367584" y="2456026"/>
                  <a:pt x="3356428" y="2449433"/>
                </a:cubicBezTo>
                <a:cubicBezTo>
                  <a:pt x="3333825" y="2461839"/>
                  <a:pt x="3316904" y="2468401"/>
                  <a:pt x="3305665" y="2469120"/>
                </a:cubicBezTo>
                <a:cubicBezTo>
                  <a:pt x="3316987" y="2461089"/>
                  <a:pt x="3342463" y="2443020"/>
                  <a:pt x="3382090" y="2414913"/>
                </a:cubicBezTo>
                <a:cubicBezTo>
                  <a:pt x="3354366" y="2383807"/>
                  <a:pt x="3340730" y="2348147"/>
                  <a:pt x="3341187" y="2307932"/>
                </a:cubicBezTo>
                <a:lnTo>
                  <a:pt x="3341499" y="2280514"/>
                </a:lnTo>
                <a:cubicBezTo>
                  <a:pt x="3313526" y="2271343"/>
                  <a:pt x="3285532" y="2264001"/>
                  <a:pt x="3257517" y="2258487"/>
                </a:cubicBezTo>
                <a:cubicBezTo>
                  <a:pt x="3212685" y="2250394"/>
                  <a:pt x="3190187" y="2253660"/>
                  <a:pt x="3190020" y="2268284"/>
                </a:cubicBezTo>
                <a:cubicBezTo>
                  <a:pt x="3184401" y="2268643"/>
                  <a:pt x="3164805" y="2263504"/>
                  <a:pt x="3131234" y="2252865"/>
                </a:cubicBezTo>
                <a:cubicBezTo>
                  <a:pt x="3097662" y="2242227"/>
                  <a:pt x="3069637" y="2237626"/>
                  <a:pt x="3047159" y="2239064"/>
                </a:cubicBezTo>
                <a:cubicBezTo>
                  <a:pt x="3019061" y="2240861"/>
                  <a:pt x="2999351" y="2245775"/>
                  <a:pt x="2988029" y="2253806"/>
                </a:cubicBezTo>
                <a:cubicBezTo>
                  <a:pt x="2987988" y="2257462"/>
                  <a:pt x="2997759" y="2262316"/>
                  <a:pt x="3017345" y="2268370"/>
                </a:cubicBezTo>
                <a:cubicBezTo>
                  <a:pt x="3036931" y="2274423"/>
                  <a:pt x="3052342" y="2277091"/>
                  <a:pt x="3063581" y="2276372"/>
                </a:cubicBezTo>
                <a:cubicBezTo>
                  <a:pt x="3040938" y="2292434"/>
                  <a:pt x="3023996" y="2300824"/>
                  <a:pt x="3012757" y="2301543"/>
                </a:cubicBezTo>
                <a:cubicBezTo>
                  <a:pt x="2973420" y="2304059"/>
                  <a:pt x="2928692" y="2286828"/>
                  <a:pt x="2878573" y="2249848"/>
                </a:cubicBezTo>
                <a:cubicBezTo>
                  <a:pt x="2884235" y="2245833"/>
                  <a:pt x="2898262" y="2246762"/>
                  <a:pt x="2920657" y="2252636"/>
                </a:cubicBezTo>
                <a:cubicBezTo>
                  <a:pt x="2943094" y="2254854"/>
                  <a:pt x="2959952" y="2253775"/>
                  <a:pt x="2971233" y="2249401"/>
                </a:cubicBezTo>
                <a:cubicBezTo>
                  <a:pt x="2954623" y="2228544"/>
                  <a:pt x="2915618" y="2201813"/>
                  <a:pt x="2854219" y="2169209"/>
                </a:cubicBezTo>
                <a:lnTo>
                  <a:pt x="2845354" y="2208134"/>
                </a:lnTo>
                <a:lnTo>
                  <a:pt x="2820066" y="2209752"/>
                </a:lnTo>
                <a:cubicBezTo>
                  <a:pt x="2780771" y="2208612"/>
                  <a:pt x="2755505" y="2208402"/>
                  <a:pt x="2744265" y="2209121"/>
                </a:cubicBezTo>
                <a:cubicBezTo>
                  <a:pt x="2704929" y="2211638"/>
                  <a:pt x="2670942" y="2237557"/>
                  <a:pt x="2642305" y="2286881"/>
                </a:cubicBezTo>
                <a:cubicBezTo>
                  <a:pt x="2631232" y="2272977"/>
                  <a:pt x="2611813" y="2252299"/>
                  <a:pt x="2584046" y="2224850"/>
                </a:cubicBezTo>
                <a:cubicBezTo>
                  <a:pt x="2612144" y="2223053"/>
                  <a:pt x="2637516" y="2214123"/>
                  <a:pt x="2660160" y="2198061"/>
                </a:cubicBezTo>
                <a:cubicBezTo>
                  <a:pt x="2598552" y="2183737"/>
                  <a:pt x="2568018" y="2152811"/>
                  <a:pt x="2568558" y="2105285"/>
                </a:cubicBezTo>
                <a:cubicBezTo>
                  <a:pt x="2568640" y="2097973"/>
                  <a:pt x="2585686" y="2080443"/>
                  <a:pt x="2619693" y="2052695"/>
                </a:cubicBezTo>
                <a:cubicBezTo>
                  <a:pt x="2597341" y="2043164"/>
                  <a:pt x="2561052" y="2024480"/>
                  <a:pt x="2510829" y="1996641"/>
                </a:cubicBezTo>
                <a:cubicBezTo>
                  <a:pt x="2460606" y="1968801"/>
                  <a:pt x="2435702" y="1936602"/>
                  <a:pt x="2436117" y="1900042"/>
                </a:cubicBezTo>
                <a:cubicBezTo>
                  <a:pt x="2436242" y="1889075"/>
                  <a:pt x="2439114" y="1883412"/>
                  <a:pt x="2444734" y="1883052"/>
                </a:cubicBezTo>
                <a:cubicBezTo>
                  <a:pt x="2450353" y="1882692"/>
                  <a:pt x="2453225" y="1877028"/>
                  <a:pt x="2453350" y="1866061"/>
                </a:cubicBezTo>
                <a:cubicBezTo>
                  <a:pt x="2453515" y="1851438"/>
                  <a:pt x="2425604" y="1836784"/>
                  <a:pt x="2369616" y="1822099"/>
                </a:cubicBezTo>
                <a:cubicBezTo>
                  <a:pt x="2369658" y="1818443"/>
                  <a:pt x="2372551" y="1810951"/>
                  <a:pt x="2378295" y="1799625"/>
                </a:cubicBezTo>
                <a:cubicBezTo>
                  <a:pt x="2384039" y="1788298"/>
                  <a:pt x="2386973" y="1777150"/>
                  <a:pt x="2387098" y="1766183"/>
                </a:cubicBezTo>
                <a:cubicBezTo>
                  <a:pt x="2387014" y="1773494"/>
                  <a:pt x="2367699" y="1743677"/>
                  <a:pt x="2329151" y="1676732"/>
                </a:cubicBezTo>
                <a:cubicBezTo>
                  <a:pt x="2312293" y="1677811"/>
                  <a:pt x="2303718" y="1691145"/>
                  <a:pt x="2303427" y="1716736"/>
                </a:cubicBezTo>
                <a:cubicBezTo>
                  <a:pt x="2292271" y="1710143"/>
                  <a:pt x="2264173" y="1711941"/>
                  <a:pt x="2219134" y="1722129"/>
                </a:cubicBezTo>
                <a:cubicBezTo>
                  <a:pt x="2174137" y="1728660"/>
                  <a:pt x="2143105" y="1741605"/>
                  <a:pt x="2126039" y="1760962"/>
                </a:cubicBezTo>
                <a:cubicBezTo>
                  <a:pt x="2148351" y="1774148"/>
                  <a:pt x="2159507" y="1780741"/>
                  <a:pt x="2159507" y="1780741"/>
                </a:cubicBezTo>
                <a:cubicBezTo>
                  <a:pt x="2159424" y="1788053"/>
                  <a:pt x="2153701" y="1797551"/>
                  <a:pt x="2142337" y="1809238"/>
                </a:cubicBezTo>
                <a:cubicBezTo>
                  <a:pt x="2147914" y="1812535"/>
                  <a:pt x="2159101" y="1816386"/>
                  <a:pt x="2175899" y="1820792"/>
                </a:cubicBezTo>
                <a:cubicBezTo>
                  <a:pt x="2192694" y="1825196"/>
                  <a:pt x="2203882" y="1829048"/>
                  <a:pt x="2209461" y="1832344"/>
                </a:cubicBezTo>
                <a:cubicBezTo>
                  <a:pt x="2243426" y="1808251"/>
                  <a:pt x="2274459" y="1795307"/>
                  <a:pt x="2302555" y="1793509"/>
                </a:cubicBezTo>
                <a:cubicBezTo>
                  <a:pt x="2274292" y="1809930"/>
                  <a:pt x="2240327" y="1834023"/>
                  <a:pt x="2200657" y="1865786"/>
                </a:cubicBezTo>
                <a:cubicBezTo>
                  <a:pt x="2234250" y="1874596"/>
                  <a:pt x="2273297" y="1897672"/>
                  <a:pt x="2317796" y="1935011"/>
                </a:cubicBezTo>
                <a:cubicBezTo>
                  <a:pt x="2346267" y="1900310"/>
                  <a:pt x="2357775" y="1875828"/>
                  <a:pt x="2352321" y="1861564"/>
                </a:cubicBezTo>
                <a:cubicBezTo>
                  <a:pt x="2352114" y="1879844"/>
                  <a:pt x="2368869" y="1887905"/>
                  <a:pt x="2402587" y="1885748"/>
                </a:cubicBezTo>
                <a:cubicBezTo>
                  <a:pt x="2374323" y="1902169"/>
                  <a:pt x="2360128" y="1915863"/>
                  <a:pt x="2360005" y="1926830"/>
                </a:cubicBezTo>
                <a:cubicBezTo>
                  <a:pt x="2359881" y="1937798"/>
                  <a:pt x="2362585" y="1946758"/>
                  <a:pt x="2368122" y="1953711"/>
                </a:cubicBezTo>
                <a:cubicBezTo>
                  <a:pt x="2373659" y="1960663"/>
                  <a:pt x="2376406" y="1965967"/>
                  <a:pt x="2376366" y="1969623"/>
                </a:cubicBezTo>
                <a:lnTo>
                  <a:pt x="2334529" y="1944900"/>
                </a:lnTo>
                <a:cubicBezTo>
                  <a:pt x="2312052" y="1946338"/>
                  <a:pt x="2300667" y="1959852"/>
                  <a:pt x="2300376" y="1985443"/>
                </a:cubicBezTo>
                <a:cubicBezTo>
                  <a:pt x="2294799" y="1982147"/>
                  <a:pt x="2285006" y="1979120"/>
                  <a:pt x="2270998" y="1976363"/>
                </a:cubicBezTo>
                <a:cubicBezTo>
                  <a:pt x="2256992" y="1973606"/>
                  <a:pt x="2247219" y="1968751"/>
                  <a:pt x="2241684" y="1961799"/>
                </a:cubicBezTo>
                <a:cubicBezTo>
                  <a:pt x="2235980" y="1969471"/>
                  <a:pt x="2233068" y="1978789"/>
                  <a:pt x="2232943" y="1989757"/>
                </a:cubicBezTo>
                <a:cubicBezTo>
                  <a:pt x="2232891" y="1994327"/>
                  <a:pt x="2233372" y="1998292"/>
                  <a:pt x="2234387" y="2001651"/>
                </a:cubicBezTo>
                <a:lnTo>
                  <a:pt x="2238480" y="2008936"/>
                </a:lnTo>
                <a:lnTo>
                  <a:pt x="2221707" y="2005546"/>
                </a:lnTo>
                <a:cubicBezTo>
                  <a:pt x="2210851" y="2003499"/>
                  <a:pt x="2197718" y="2001143"/>
                  <a:pt x="2182305" y="1998476"/>
                </a:cubicBezTo>
                <a:cubicBezTo>
                  <a:pt x="2133431" y="1851820"/>
                  <a:pt x="2109056" y="1773008"/>
                  <a:pt x="2109179" y="1762041"/>
                </a:cubicBezTo>
                <a:cubicBezTo>
                  <a:pt x="2109511" y="1732794"/>
                  <a:pt x="2122654" y="1688115"/>
                  <a:pt x="2148605" y="1628003"/>
                </a:cubicBezTo>
                <a:cubicBezTo>
                  <a:pt x="2174557" y="1567892"/>
                  <a:pt x="2198813" y="1533460"/>
                  <a:pt x="2221375" y="1524711"/>
                </a:cubicBezTo>
                <a:cubicBezTo>
                  <a:pt x="2199063" y="1511525"/>
                  <a:pt x="2176564" y="1514791"/>
                  <a:pt x="2153879" y="1534509"/>
                </a:cubicBezTo>
                <a:lnTo>
                  <a:pt x="2217432" y="1419749"/>
                </a:lnTo>
                <a:lnTo>
                  <a:pt x="2217206" y="1419641"/>
                </a:lnTo>
                <a:cubicBezTo>
                  <a:pt x="2194807" y="1422402"/>
                  <a:pt x="2183843" y="1425586"/>
                  <a:pt x="2184311" y="1429195"/>
                </a:cubicBezTo>
                <a:cubicBezTo>
                  <a:pt x="2184782" y="1432803"/>
                  <a:pt x="2182451" y="1436756"/>
                  <a:pt x="2177319" y="1441056"/>
                </a:cubicBezTo>
                <a:cubicBezTo>
                  <a:pt x="2121320" y="1447958"/>
                  <a:pt x="2035222" y="1464070"/>
                  <a:pt x="1919032" y="1489389"/>
                </a:cubicBezTo>
                <a:cubicBezTo>
                  <a:pt x="1874230" y="1494911"/>
                  <a:pt x="1807734" y="1508607"/>
                  <a:pt x="1719541" y="1530475"/>
                </a:cubicBezTo>
                <a:cubicBezTo>
                  <a:pt x="1715350" y="1541990"/>
                  <a:pt x="1697628" y="1558838"/>
                  <a:pt x="1666375" y="1581019"/>
                </a:cubicBezTo>
                <a:cubicBezTo>
                  <a:pt x="1637905" y="1580863"/>
                  <a:pt x="1595201" y="1580628"/>
                  <a:pt x="1538262" y="1580314"/>
                </a:cubicBezTo>
                <a:cubicBezTo>
                  <a:pt x="1418347" y="1620756"/>
                  <a:pt x="1238709" y="1683225"/>
                  <a:pt x="999350" y="1767719"/>
                </a:cubicBezTo>
                <a:cubicBezTo>
                  <a:pt x="769748" y="1796019"/>
                  <a:pt x="546704" y="1852840"/>
                  <a:pt x="330213" y="1938179"/>
                </a:cubicBezTo>
                <a:cubicBezTo>
                  <a:pt x="381051" y="1891588"/>
                  <a:pt x="427693" y="1856512"/>
                  <a:pt x="470147" y="1832948"/>
                </a:cubicBezTo>
                <a:cubicBezTo>
                  <a:pt x="467347" y="1833294"/>
                  <a:pt x="462971" y="1832460"/>
                  <a:pt x="457018" y="1830443"/>
                </a:cubicBezTo>
                <a:lnTo>
                  <a:pt x="439748" y="1823111"/>
                </a:lnTo>
                <a:lnTo>
                  <a:pt x="432861" y="1825173"/>
                </a:lnTo>
                <a:cubicBezTo>
                  <a:pt x="420380" y="1827627"/>
                  <a:pt x="395938" y="1831098"/>
                  <a:pt x="359539" y="1835585"/>
                </a:cubicBezTo>
                <a:cubicBezTo>
                  <a:pt x="421573" y="1787613"/>
                  <a:pt x="458411" y="1742746"/>
                  <a:pt x="470048" y="1700987"/>
                </a:cubicBezTo>
                <a:cubicBezTo>
                  <a:pt x="457909" y="1695151"/>
                  <a:pt x="446238" y="1692924"/>
                  <a:pt x="435037" y="1694305"/>
                </a:cubicBezTo>
                <a:cubicBezTo>
                  <a:pt x="429438" y="1694995"/>
                  <a:pt x="455325" y="1675308"/>
                  <a:pt x="512702" y="1635242"/>
                </a:cubicBezTo>
                <a:cubicBezTo>
                  <a:pt x="522962" y="1626645"/>
                  <a:pt x="555623" y="1615287"/>
                  <a:pt x="610687" y="1601167"/>
                </a:cubicBezTo>
                <a:cubicBezTo>
                  <a:pt x="626546" y="1591881"/>
                  <a:pt x="638904" y="1577528"/>
                  <a:pt x="647758" y="1558106"/>
                </a:cubicBezTo>
                <a:cubicBezTo>
                  <a:pt x="647758" y="1558106"/>
                  <a:pt x="682280" y="1539188"/>
                  <a:pt x="751324" y="1501350"/>
                </a:cubicBezTo>
                <a:cubicBezTo>
                  <a:pt x="793778" y="1477786"/>
                  <a:pt x="829708" y="1469691"/>
                  <a:pt x="859117" y="1477065"/>
                </a:cubicBezTo>
                <a:cubicBezTo>
                  <a:pt x="879639" y="1459871"/>
                  <a:pt x="889665" y="1449472"/>
                  <a:pt x="889195" y="1445862"/>
                </a:cubicBezTo>
                <a:cubicBezTo>
                  <a:pt x="815456" y="1447619"/>
                  <a:pt x="723524" y="1462617"/>
                  <a:pt x="613402" y="1490855"/>
                </a:cubicBezTo>
                <a:cubicBezTo>
                  <a:pt x="437488" y="1538201"/>
                  <a:pt x="346730" y="1562218"/>
                  <a:pt x="341132" y="1562909"/>
                </a:cubicBezTo>
                <a:lnTo>
                  <a:pt x="277400" y="1532272"/>
                </a:lnTo>
                <a:cubicBezTo>
                  <a:pt x="317506" y="1490668"/>
                  <a:pt x="399385" y="1453082"/>
                  <a:pt x="523039" y="1419510"/>
                </a:cubicBezTo>
                <a:cubicBezTo>
                  <a:pt x="646693" y="1385939"/>
                  <a:pt x="730669" y="1342593"/>
                  <a:pt x="774966" y="1289476"/>
                </a:cubicBezTo>
                <a:cubicBezTo>
                  <a:pt x="768897" y="1286559"/>
                  <a:pt x="757462" y="1286135"/>
                  <a:pt x="740662" y="1288206"/>
                </a:cubicBezTo>
                <a:cubicBezTo>
                  <a:pt x="723862" y="1290277"/>
                  <a:pt x="715226" y="1289507"/>
                  <a:pt x="714758" y="1285901"/>
                </a:cubicBezTo>
                <a:lnTo>
                  <a:pt x="686740" y="1267358"/>
                </a:lnTo>
                <a:cubicBezTo>
                  <a:pt x="581784" y="1335284"/>
                  <a:pt x="492901" y="1373735"/>
                  <a:pt x="420101" y="1382708"/>
                </a:cubicBezTo>
                <a:cubicBezTo>
                  <a:pt x="390224" y="1371727"/>
                  <a:pt x="361285" y="1367963"/>
                  <a:pt x="333285" y="1371413"/>
                </a:cubicBezTo>
                <a:cubicBezTo>
                  <a:pt x="355215" y="1365044"/>
                  <a:pt x="389504" y="1344321"/>
                  <a:pt x="436148" y="1309244"/>
                </a:cubicBezTo>
                <a:cubicBezTo>
                  <a:pt x="383869" y="1301024"/>
                  <a:pt x="336034" y="1305089"/>
                  <a:pt x="292644" y="1321434"/>
                </a:cubicBezTo>
                <a:cubicBezTo>
                  <a:pt x="232452" y="1339852"/>
                  <a:pt x="196755" y="1349750"/>
                  <a:pt x="185556" y="1351132"/>
                </a:cubicBezTo>
                <a:cubicBezTo>
                  <a:pt x="174355" y="1352511"/>
                  <a:pt x="144947" y="1345139"/>
                  <a:pt x="97330" y="1329012"/>
                </a:cubicBezTo>
                <a:cubicBezTo>
                  <a:pt x="49713" y="1312885"/>
                  <a:pt x="17269" y="1304054"/>
                  <a:pt x="0" y="1302518"/>
                </a:cubicBezTo>
                <a:cubicBezTo>
                  <a:pt x="48522" y="1281872"/>
                  <a:pt x="125028" y="1235783"/>
                  <a:pt x="229519" y="1164249"/>
                </a:cubicBezTo>
                <a:cubicBezTo>
                  <a:pt x="155779" y="1166006"/>
                  <a:pt x="117283" y="1176249"/>
                  <a:pt x="114028" y="1194979"/>
                </a:cubicBezTo>
                <a:cubicBezTo>
                  <a:pt x="136395" y="1148231"/>
                  <a:pt x="167180" y="1122442"/>
                  <a:pt x="206382" y="1117610"/>
                </a:cubicBezTo>
                <a:cubicBezTo>
                  <a:pt x="178379" y="1121060"/>
                  <a:pt x="218754" y="1125249"/>
                  <a:pt x="327501" y="1130174"/>
                </a:cubicBezTo>
                <a:cubicBezTo>
                  <a:pt x="344772" y="1131712"/>
                  <a:pt x="372538" y="1126456"/>
                  <a:pt x="410799" y="1114408"/>
                </a:cubicBezTo>
                <a:cubicBezTo>
                  <a:pt x="386521" y="1102736"/>
                  <a:pt x="372974" y="1086078"/>
                  <a:pt x="370155" y="1064429"/>
                </a:cubicBezTo>
                <a:cubicBezTo>
                  <a:pt x="347755" y="1067190"/>
                  <a:pt x="309955" y="1071850"/>
                  <a:pt x="256754" y="1078408"/>
                </a:cubicBezTo>
                <a:cubicBezTo>
                  <a:pt x="203555" y="1084965"/>
                  <a:pt x="162954" y="1089969"/>
                  <a:pt x="134955" y="1093421"/>
                </a:cubicBezTo>
                <a:cubicBezTo>
                  <a:pt x="121878" y="1080368"/>
                  <a:pt x="114634" y="1068432"/>
                  <a:pt x="113226" y="1057607"/>
                </a:cubicBezTo>
                <a:cubicBezTo>
                  <a:pt x="108532" y="1021525"/>
                  <a:pt x="217004" y="969664"/>
                  <a:pt x="438639" y="902018"/>
                </a:cubicBezTo>
                <a:cubicBezTo>
                  <a:pt x="660278" y="834374"/>
                  <a:pt x="767810" y="775293"/>
                  <a:pt x="761237" y="724780"/>
                </a:cubicBezTo>
                <a:cubicBezTo>
                  <a:pt x="759360" y="710349"/>
                  <a:pt x="752352" y="700215"/>
                  <a:pt x="740214" y="694379"/>
                </a:cubicBezTo>
                <a:cubicBezTo>
                  <a:pt x="763553" y="698833"/>
                  <a:pt x="780822" y="700371"/>
                  <a:pt x="792021" y="698990"/>
                </a:cubicBezTo>
                <a:cubicBezTo>
                  <a:pt x="794369" y="717031"/>
                  <a:pt x="786457" y="743668"/>
                  <a:pt x="768280" y="778902"/>
                </a:cubicBezTo>
                <a:cubicBezTo>
                  <a:pt x="774351" y="781819"/>
                  <a:pt x="794184" y="781208"/>
                  <a:pt x="827784" y="777067"/>
                </a:cubicBezTo>
                <a:cubicBezTo>
                  <a:pt x="777384" y="783279"/>
                  <a:pt x="872803" y="751354"/>
                  <a:pt x="1114041" y="681293"/>
                </a:cubicBezTo>
                <a:cubicBezTo>
                  <a:pt x="1384686" y="618606"/>
                  <a:pt x="1669116" y="574381"/>
                  <a:pt x="1967325" y="548622"/>
                </a:cubicBezTo>
                <a:cubicBezTo>
                  <a:pt x="2079796" y="538424"/>
                  <a:pt x="2135793" y="531521"/>
                  <a:pt x="2135326" y="527914"/>
                </a:cubicBezTo>
                <a:lnTo>
                  <a:pt x="2180846" y="549796"/>
                </a:lnTo>
                <a:cubicBezTo>
                  <a:pt x="2218169" y="530532"/>
                  <a:pt x="2256431" y="518484"/>
                  <a:pt x="2295630" y="513652"/>
                </a:cubicBezTo>
                <a:cubicBezTo>
                  <a:pt x="2316155" y="496459"/>
                  <a:pt x="2325474" y="480646"/>
                  <a:pt x="2323597" y="466213"/>
                </a:cubicBezTo>
                <a:cubicBezTo>
                  <a:pt x="2317997" y="466904"/>
                  <a:pt x="2300962" y="467171"/>
                  <a:pt x="2272493" y="467014"/>
                </a:cubicBezTo>
                <a:cubicBezTo>
                  <a:pt x="2244025" y="466858"/>
                  <a:pt x="2229083" y="461367"/>
                  <a:pt x="2227676" y="450542"/>
                </a:cubicBezTo>
                <a:cubicBezTo>
                  <a:pt x="2226738" y="443326"/>
                  <a:pt x="2229186" y="440275"/>
                  <a:pt x="2235021" y="441390"/>
                </a:cubicBezTo>
                <a:cubicBezTo>
                  <a:pt x="2240853" y="442504"/>
                  <a:pt x="2243069" y="437647"/>
                  <a:pt x="2241660" y="426824"/>
                </a:cubicBezTo>
                <a:cubicBezTo>
                  <a:pt x="2240721" y="419608"/>
                  <a:pt x="2234651" y="416689"/>
                  <a:pt x="2223452" y="418070"/>
                </a:cubicBezTo>
                <a:cubicBezTo>
                  <a:pt x="2326130" y="420077"/>
                  <a:pt x="2379580" y="437317"/>
                  <a:pt x="2383806" y="469791"/>
                </a:cubicBezTo>
                <a:cubicBezTo>
                  <a:pt x="2385215" y="480614"/>
                  <a:pt x="2381953" y="488347"/>
                  <a:pt x="2374023" y="492992"/>
                </a:cubicBezTo>
                <a:cubicBezTo>
                  <a:pt x="2366092" y="497636"/>
                  <a:pt x="2362360" y="501761"/>
                  <a:pt x="2362831" y="505369"/>
                </a:cubicBezTo>
                <a:cubicBezTo>
                  <a:pt x="2381039" y="514122"/>
                  <a:pt x="2431908" y="511518"/>
                  <a:pt x="2515440" y="497556"/>
                </a:cubicBezTo>
                <a:cubicBezTo>
                  <a:pt x="2582641" y="489273"/>
                  <a:pt x="2621389" y="502826"/>
                  <a:pt x="2631684" y="538216"/>
                </a:cubicBezTo>
                <a:cubicBezTo>
                  <a:pt x="2632153" y="541825"/>
                  <a:pt x="2624926" y="551881"/>
                  <a:pt x="2610004" y="568382"/>
                </a:cubicBezTo>
                <a:cubicBezTo>
                  <a:pt x="2581062" y="564619"/>
                  <a:pt x="2542082" y="549261"/>
                  <a:pt x="2493056" y="522311"/>
                </a:cubicBezTo>
                <a:cubicBezTo>
                  <a:pt x="2482326" y="527299"/>
                  <a:pt x="2436133" y="543991"/>
                  <a:pt x="2354481" y="572385"/>
                </a:cubicBezTo>
                <a:cubicBezTo>
                  <a:pt x="2377821" y="576840"/>
                  <a:pt x="2398828" y="585248"/>
                  <a:pt x="2417506" y="597610"/>
                </a:cubicBezTo>
                <a:cubicBezTo>
                  <a:pt x="2429175" y="599837"/>
                  <a:pt x="2468609" y="596810"/>
                  <a:pt x="2535810" y="588527"/>
                </a:cubicBezTo>
                <a:cubicBezTo>
                  <a:pt x="2502210" y="592669"/>
                  <a:pt x="2571273" y="576823"/>
                  <a:pt x="2742996" y="540992"/>
                </a:cubicBezTo>
                <a:cubicBezTo>
                  <a:pt x="2749064" y="543910"/>
                  <a:pt x="2757231" y="541071"/>
                  <a:pt x="2767491" y="532474"/>
                </a:cubicBezTo>
                <a:cubicBezTo>
                  <a:pt x="2749753" y="527329"/>
                  <a:pt x="2722675" y="516003"/>
                  <a:pt x="2686259" y="498496"/>
                </a:cubicBezTo>
                <a:cubicBezTo>
                  <a:pt x="2767006" y="506872"/>
                  <a:pt x="2828841" y="501084"/>
                  <a:pt x="2871763" y="481130"/>
                </a:cubicBezTo>
                <a:cubicBezTo>
                  <a:pt x="2859154" y="471686"/>
                  <a:pt x="2826711" y="462853"/>
                  <a:pt x="2774433" y="454633"/>
                </a:cubicBezTo>
                <a:cubicBezTo>
                  <a:pt x="2828807" y="457097"/>
                  <a:pt x="2875889" y="458166"/>
                  <a:pt x="2915675" y="457844"/>
                </a:cubicBezTo>
                <a:lnTo>
                  <a:pt x="2950886" y="456853"/>
                </a:lnTo>
                <a:lnTo>
                  <a:pt x="2915173" y="486777"/>
                </a:lnTo>
                <a:cubicBezTo>
                  <a:pt x="2944580" y="494149"/>
                  <a:pt x="3015520" y="492737"/>
                  <a:pt x="3127990" y="482539"/>
                </a:cubicBezTo>
                <a:cubicBezTo>
                  <a:pt x="3134999" y="492674"/>
                  <a:pt x="3150876" y="505379"/>
                  <a:pt x="3175622" y="520659"/>
                </a:cubicBezTo>
                <a:cubicBezTo>
                  <a:pt x="3271762" y="516141"/>
                  <a:pt x="3418771" y="509019"/>
                  <a:pt x="3616650" y="499290"/>
                </a:cubicBezTo>
                <a:cubicBezTo>
                  <a:pt x="3863991" y="476135"/>
                  <a:pt x="4156383" y="471254"/>
                  <a:pt x="4493827" y="484649"/>
                </a:cubicBezTo>
                <a:cubicBezTo>
                  <a:pt x="4774332" y="497731"/>
                  <a:pt x="5054835" y="510813"/>
                  <a:pt x="5335340" y="523894"/>
                </a:cubicBezTo>
                <a:cubicBezTo>
                  <a:pt x="5345599" y="515298"/>
                  <a:pt x="5341971" y="498332"/>
                  <a:pt x="5324449" y="472998"/>
                </a:cubicBezTo>
                <a:cubicBezTo>
                  <a:pt x="5306930" y="447662"/>
                  <a:pt x="5292099" y="432077"/>
                  <a:pt x="5279959" y="426242"/>
                </a:cubicBezTo>
                <a:cubicBezTo>
                  <a:pt x="5300255" y="418241"/>
                  <a:pt x="5320804" y="399896"/>
                  <a:pt x="5341611" y="371215"/>
                </a:cubicBezTo>
                <a:lnTo>
                  <a:pt x="5360745" y="341783"/>
                </a:lnTo>
                <a:lnTo>
                  <a:pt x="5365128" y="342882"/>
                </a:lnTo>
                <a:cubicBezTo>
                  <a:pt x="5375281" y="344380"/>
                  <a:pt x="5394710" y="346110"/>
                  <a:pt x="5423416" y="348071"/>
                </a:cubicBezTo>
                <a:cubicBezTo>
                  <a:pt x="5439747" y="342392"/>
                  <a:pt x="5460285" y="347193"/>
                  <a:pt x="5485032" y="362472"/>
                </a:cubicBezTo>
                <a:cubicBezTo>
                  <a:pt x="5494353" y="346658"/>
                  <a:pt x="5503912" y="332650"/>
                  <a:pt x="5513705" y="320444"/>
                </a:cubicBezTo>
                <a:cubicBezTo>
                  <a:pt x="5533287" y="296036"/>
                  <a:pt x="5536071" y="273696"/>
                  <a:pt x="5522052" y="253429"/>
                </a:cubicBezTo>
                <a:lnTo>
                  <a:pt x="5558420" y="204954"/>
                </a:lnTo>
                <a:cubicBezTo>
                  <a:pt x="5569620" y="203574"/>
                  <a:pt x="5580820" y="202194"/>
                  <a:pt x="5592021" y="200813"/>
                </a:cubicBezTo>
                <a:lnTo>
                  <a:pt x="5581459" y="119632"/>
                </a:lnTo>
                <a:cubicBezTo>
                  <a:pt x="5587058" y="118941"/>
                  <a:pt x="5601998" y="124432"/>
                  <a:pt x="5626275" y="136103"/>
                </a:cubicBezTo>
                <a:cubicBezTo>
                  <a:pt x="5649144" y="136950"/>
                  <a:pt x="5669902" y="121560"/>
                  <a:pt x="5688547" y="89934"/>
                </a:cubicBezTo>
                <a:cubicBezTo>
                  <a:pt x="5646060" y="69511"/>
                  <a:pt x="5624817" y="59298"/>
                  <a:pt x="5624817" y="59298"/>
                </a:cubicBezTo>
                <a:cubicBezTo>
                  <a:pt x="5623876" y="52082"/>
                  <a:pt x="5628306" y="42371"/>
                  <a:pt x="5638096" y="30167"/>
                </a:cubicBezTo>
                <a:cubicBezTo>
                  <a:pt x="5613819" y="18495"/>
                  <a:pt x="5582080" y="15075"/>
                  <a:pt x="5542878" y="19907"/>
                </a:cubicBezTo>
                <a:cubicBezTo>
                  <a:pt x="5586271" y="3562"/>
                  <a:pt x="5620339" y="3027"/>
                  <a:pt x="5645088" y="18306"/>
                </a:cubicBezTo>
                <a:cubicBezTo>
                  <a:pt x="5655819" y="13318"/>
                  <a:pt x="5660714" y="7216"/>
                  <a:pt x="5659775" y="0"/>
                </a:cubicBez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1713881178"/>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B09AAE-0DB1-43A2-A5DB-E2B844558742}"/>
              </a:ext>
            </a:extLst>
          </p:cNvPr>
          <p:cNvSpPr>
            <a:spLocks noGrp="1"/>
          </p:cNvSpPr>
          <p:nvPr>
            <p:ph type="pic" sz="quarter" idx="10"/>
          </p:nvPr>
        </p:nvSpPr>
        <p:spPr>
          <a:xfrm>
            <a:off x="1265795" y="1368504"/>
            <a:ext cx="3380758" cy="4544266"/>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2683154992"/>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EB09AAE-0DB1-43A2-A5DB-E2B844558742}"/>
              </a:ext>
            </a:extLst>
          </p:cNvPr>
          <p:cNvSpPr>
            <a:spLocks noGrp="1"/>
          </p:cNvSpPr>
          <p:nvPr>
            <p:ph type="pic" sz="quarter" idx="10" hasCustomPrompt="1"/>
          </p:nvPr>
        </p:nvSpPr>
        <p:spPr>
          <a:xfrm>
            <a:off x="-1" y="0"/>
            <a:ext cx="5617029"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r>
              <a:rPr lang="en-US"/>
              <a:t> </a:t>
            </a:r>
          </a:p>
        </p:txBody>
      </p:sp>
    </p:spTree>
    <p:extLst>
      <p:ext uri="{BB962C8B-B14F-4D97-AF65-F5344CB8AC3E}">
        <p14:creationId xmlns:p14="http://schemas.microsoft.com/office/powerpoint/2010/main" val="1361446801"/>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8"/>
            <a:ext cx="12192000" cy="6857344"/>
          </a:xfrm>
          <a:prstGeom prst="rect">
            <a:avLst/>
          </a:prstGeom>
        </p:spPr>
      </p:pic>
      <p:sp>
        <p:nvSpPr>
          <p:cNvPr id="11" name="Text Placeholder 10"/>
          <p:cNvSpPr>
            <a:spLocks noGrp="1"/>
          </p:cNvSpPr>
          <p:nvPr>
            <p:ph type="body" sz="quarter" idx="10"/>
          </p:nvPr>
        </p:nvSpPr>
        <p:spPr>
          <a:xfrm>
            <a:off x="479376" y="5481750"/>
            <a:ext cx="6864625" cy="979374"/>
          </a:xfrm>
          <a:prstGeom prst="rect">
            <a:avLst/>
          </a:prstGeom>
        </p:spPr>
        <p:txBody>
          <a:bodyPr/>
          <a:lstStyle>
            <a:lvl1pPr>
              <a:spcBef>
                <a:spcPts val="0"/>
              </a:spcBef>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0" indent="0">
              <a:spcBef>
                <a:spcPts val="567"/>
              </a:spcBef>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defRPr sz="1400">
                <a:solidFill>
                  <a:schemeClr val="bg1"/>
                </a:solidFill>
              </a:defRPr>
            </a:lvl4pPr>
            <a:lvl5pPr>
              <a:spcBef>
                <a:spcPts val="0"/>
              </a:spcBef>
              <a:defRPr sz="1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itle 9"/>
          <p:cNvSpPr>
            <a:spLocks noGrp="1"/>
          </p:cNvSpPr>
          <p:nvPr>
            <p:ph type="title"/>
          </p:nvPr>
        </p:nvSpPr>
        <p:spPr>
          <a:xfrm>
            <a:off x="479376" y="3429000"/>
            <a:ext cx="11043659" cy="1772941"/>
          </a:xfrm>
          <a:prstGeom prst="rect">
            <a:avLst/>
          </a:prstGeom>
        </p:spPr>
        <p:txBody>
          <a:bodyPr anchor="ct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IE"/>
          </a:p>
        </p:txBody>
      </p:sp>
      <p:sp>
        <p:nvSpPr>
          <p:cNvPr id="24" name="TextBox 23"/>
          <p:cNvSpPr txBox="1"/>
          <p:nvPr userDrawn="1"/>
        </p:nvSpPr>
        <p:spPr>
          <a:xfrm>
            <a:off x="479376" y="1650856"/>
            <a:ext cx="11233248" cy="892552"/>
          </a:xfrm>
          <a:prstGeom prst="rect">
            <a:avLst/>
          </a:prstGeom>
          <a:noFill/>
        </p:spPr>
        <p:txBody>
          <a:bodyPr wrap="square" rtlCol="0">
            <a:spAutoFit/>
          </a:bodyPr>
          <a:lstStyle/>
          <a:p>
            <a:pPr algn="l"/>
            <a:r>
              <a:rPr lang="en-IE" sz="2600" b="0"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The Library of Trinity College Dublin, the University of Dublin</a:t>
            </a:r>
          </a:p>
          <a:p>
            <a:pPr algn="l"/>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Leabharlann</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Choláiste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na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Tríonóide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Ollscoil</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Átha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Cliath</a:t>
            </a:r>
            <a:endPar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61125"/>
            <a:ext cx="4091948" cy="1092710"/>
          </a:xfrm>
          <a:prstGeom prst="rect">
            <a:avLst/>
          </a:prstGeom>
        </p:spPr>
      </p:pic>
    </p:spTree>
    <p:extLst>
      <p:ext uri="{BB962C8B-B14F-4D97-AF65-F5344CB8AC3E}">
        <p14:creationId xmlns:p14="http://schemas.microsoft.com/office/powerpoint/2010/main" val="1203764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4900" y="1881075"/>
            <a:ext cx="10001251" cy="4040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spTree>
    <p:extLst>
      <p:ext uri="{BB962C8B-B14F-4D97-AF65-F5344CB8AC3E}">
        <p14:creationId xmlns:p14="http://schemas.microsoft.com/office/powerpoint/2010/main" val="1672816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spTree>
    <p:extLst>
      <p:ext uri="{BB962C8B-B14F-4D97-AF65-F5344CB8AC3E}">
        <p14:creationId xmlns:p14="http://schemas.microsoft.com/office/powerpoint/2010/main" val="4254452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6585600" y="1623030"/>
            <a:ext cx="5606400" cy="4874971"/>
          </a:xfrm>
          <a:prstGeom prst="rect">
            <a:avLst/>
          </a:prstGeom>
          <a:solidFill>
            <a:schemeClr val="accent4"/>
          </a:solidFill>
        </p:spPr>
        <p:txBody>
          <a:bodyPr tIns="0" anchor="ctr" anchorCtr="0"/>
          <a:lstStyle>
            <a:lvl1pPr algn="ctr">
              <a:defRPr sz="1600" b="0">
                <a:solidFill>
                  <a:schemeClr val="accent3"/>
                </a:solidFill>
              </a:defRPr>
            </a:lvl1pPr>
          </a:lstStyle>
          <a:p>
            <a:r>
              <a:rPr lang="en-GB"/>
              <a:t>IMAGE</a:t>
            </a:r>
          </a:p>
        </p:txBody>
      </p:sp>
      <p:sp>
        <p:nvSpPr>
          <p:cNvPr id="4" name="Text Placeholder 3"/>
          <p:cNvSpPr>
            <a:spLocks noGrp="1"/>
          </p:cNvSpPr>
          <p:nvPr>
            <p:ph type="body" sz="quarter" idx="10"/>
          </p:nvPr>
        </p:nvSpPr>
        <p:spPr>
          <a:xfrm>
            <a:off x="1104901" y="1905000"/>
            <a:ext cx="5092700" cy="3987688"/>
          </a:xfrm>
          <a:prstGeom prst="rect">
            <a:avLst/>
          </a:prstGeo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en-US"/>
              <a:t>Click to edit Master text styles</a:t>
            </a:r>
          </a:p>
          <a:p>
            <a:pPr lvl="1"/>
            <a:r>
              <a:rPr lang="en-US"/>
              <a:t>Second level</a:t>
            </a:r>
          </a:p>
        </p:txBody>
      </p:sp>
      <p:sp>
        <p:nvSpPr>
          <p:cNvPr id="11" name="Rectangle 10"/>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2304" y="411170"/>
            <a:ext cx="3020007" cy="806460"/>
          </a:xfrm>
          <a:prstGeom prst="rect">
            <a:avLst/>
          </a:prstGeom>
        </p:spPr>
      </p:pic>
      <p:sp>
        <p:nvSpPr>
          <p:cNvPr id="12" name="Rectangle 11"/>
          <p:cNvSpPr/>
          <p:nvPr userDrawn="1"/>
        </p:nvSpPr>
        <p:spPr>
          <a:xfrm>
            <a:off x="0" y="0"/>
            <a:ext cx="12192000" cy="126876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2304" y="251887"/>
            <a:ext cx="3020007" cy="806460"/>
          </a:xfrm>
          <a:prstGeom prst="rect">
            <a:avLst/>
          </a:prstGeom>
        </p:spPr>
      </p:pic>
    </p:spTree>
    <p:extLst>
      <p:ext uri="{BB962C8B-B14F-4D97-AF65-F5344CB8AC3E}">
        <p14:creationId xmlns:p14="http://schemas.microsoft.com/office/powerpoint/2010/main" val="378547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537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1268760"/>
            <a:ext cx="12192000" cy="5229241"/>
          </a:xfrm>
          <a:prstGeom prst="rect">
            <a:avLst/>
          </a:prstGeom>
          <a:solidFill>
            <a:schemeClr val="accent4"/>
          </a:solidFill>
        </p:spPr>
        <p:txBody>
          <a:bodyPr tIns="0" anchor="ctr" anchorCtr="0"/>
          <a:lstStyle>
            <a:lvl1pPr algn="ctr">
              <a:defRPr sz="1600" b="0">
                <a:solidFill>
                  <a:schemeClr val="accent3"/>
                </a:solidFill>
              </a:defRPr>
            </a:lvl1pPr>
          </a:lstStyle>
          <a:p>
            <a:r>
              <a:rPr lang="en-GB"/>
              <a:t>IMAGE</a:t>
            </a:r>
          </a:p>
        </p:txBody>
      </p:sp>
      <p:sp>
        <p:nvSpPr>
          <p:cNvPr id="11" name="Rectangle 10"/>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
        <p:nvSpPr>
          <p:cNvPr id="8" name="Rectangle 7"/>
          <p:cNvSpPr/>
          <p:nvPr userDrawn="1"/>
        </p:nvSpPr>
        <p:spPr>
          <a:xfrm>
            <a:off x="0" y="0"/>
            <a:ext cx="12192000" cy="126876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2304" y="251887"/>
            <a:ext cx="3020007" cy="806460"/>
          </a:xfrm>
          <a:prstGeom prst="rect">
            <a:avLst/>
          </a:prstGeom>
        </p:spPr>
      </p:pic>
      <p:sp>
        <p:nvSpPr>
          <p:cNvPr id="12" name="Title 2"/>
          <p:cNvSpPr>
            <a:spLocks noGrp="1"/>
          </p:cNvSpPr>
          <p:nvPr>
            <p:ph type="title"/>
          </p:nvPr>
        </p:nvSpPr>
        <p:spPr>
          <a:xfrm>
            <a:off x="335360" y="332656"/>
            <a:ext cx="8352928" cy="576064"/>
          </a:xfrm>
          <a:prstGeom prst="rect">
            <a:avLst/>
          </a:prstGeom>
        </p:spPr>
        <p:txBody>
          <a:bodyPr anchor="ctr"/>
          <a:lstStyle>
            <a:lvl1pPr algn="l">
              <a:defRPr sz="2600" cap="small" baseline="0">
                <a:latin typeface="+mj-lt"/>
              </a:defRPr>
            </a:lvl1pPr>
          </a:lstStyle>
          <a:p>
            <a:endParaRPr lang="en-IE"/>
          </a:p>
        </p:txBody>
      </p:sp>
    </p:spTree>
    <p:extLst>
      <p:ext uri="{BB962C8B-B14F-4D97-AF65-F5344CB8AC3E}">
        <p14:creationId xmlns:p14="http://schemas.microsoft.com/office/powerpoint/2010/main" val="976822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sp>
        <p:nvSpPr>
          <p:cNvPr id="11" name="Rectangle 10"/>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Tree>
    <p:extLst>
      <p:ext uri="{BB962C8B-B14F-4D97-AF65-F5344CB8AC3E}">
        <p14:creationId xmlns:p14="http://schemas.microsoft.com/office/powerpoint/2010/main" val="2132632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56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vckground only">
    <p:spTree>
      <p:nvGrpSpPr>
        <p:cNvPr id="1" name=""/>
        <p:cNvGrpSpPr/>
        <p:nvPr/>
      </p:nvGrpSpPr>
      <p:grpSpPr>
        <a:xfrm>
          <a:off x="0" y="0"/>
          <a:ext cx="0" cy="0"/>
          <a:chOff x="0" y="0"/>
          <a:chExt cx="0" cy="0"/>
        </a:xfrm>
      </p:grpSpPr>
      <p:sp>
        <p:nvSpPr>
          <p:cNvPr id="8" name="Title 9"/>
          <p:cNvSpPr>
            <a:spLocks noGrp="1"/>
          </p:cNvSpPr>
          <p:nvPr>
            <p:ph type="title"/>
          </p:nvPr>
        </p:nvSpPr>
        <p:spPr>
          <a:xfrm>
            <a:off x="1007435" y="3736777"/>
            <a:ext cx="10515600" cy="556320"/>
          </a:xfrm>
          <a:prstGeom prst="rect">
            <a:avLst/>
          </a:prstGeom>
        </p:spPr>
        <p:txBody>
          <a:bodyPr anchor="ctr"/>
          <a:lstStyle>
            <a:lvl1pPr>
              <a:defRPr/>
            </a:lvl1pPr>
          </a:lstStyle>
          <a:p>
            <a:endParaRPr lang="en-IE"/>
          </a:p>
        </p:txBody>
      </p:sp>
      <p:sp>
        <p:nvSpPr>
          <p:cNvPr id="10" name="Rectangle 9"/>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Tree>
    <p:extLst>
      <p:ext uri="{BB962C8B-B14F-4D97-AF65-F5344CB8AC3E}">
        <p14:creationId xmlns:p14="http://schemas.microsoft.com/office/powerpoint/2010/main" val="1003267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8"/>
            <a:ext cx="12192000" cy="6857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61125"/>
            <a:ext cx="4091948" cy="1092710"/>
          </a:xfrm>
          <a:prstGeom prst="rect">
            <a:avLst/>
          </a:prstGeom>
        </p:spPr>
      </p:pic>
      <p:sp>
        <p:nvSpPr>
          <p:cNvPr id="4" name="TextBox 3"/>
          <p:cNvSpPr txBox="1"/>
          <p:nvPr userDrawn="1"/>
        </p:nvSpPr>
        <p:spPr>
          <a:xfrm>
            <a:off x="479376" y="3182778"/>
            <a:ext cx="6962229" cy="492443"/>
          </a:xfrm>
          <a:prstGeom prst="rect">
            <a:avLst/>
          </a:prstGeom>
          <a:noFill/>
        </p:spPr>
        <p:txBody>
          <a:bodyPr wrap="square" rtlCol="0">
            <a:spAutoFit/>
          </a:bodyPr>
          <a:lstStyle/>
          <a:p>
            <a:r>
              <a:rPr lang="en-IE" sz="2600" b="1" i="0">
                <a:solidFill>
                  <a:schemeClr val="bg1"/>
                </a:solidFill>
                <a:latin typeface="+mj-lt"/>
              </a:rPr>
              <a:t>Thank </a:t>
            </a:r>
            <a:r>
              <a:rPr lang="en-IE" sz="2600" b="1" i="0" baseline="0">
                <a:solidFill>
                  <a:schemeClr val="bg1"/>
                </a:solidFill>
                <a:latin typeface="+mj-lt"/>
              </a:rPr>
              <a:t>You</a:t>
            </a:r>
            <a:r>
              <a:rPr lang="en-IE" sz="2600" b="1" i="0">
                <a:solidFill>
                  <a:schemeClr val="bg1"/>
                </a:solidFill>
                <a:latin typeface="+mj-lt"/>
              </a:rPr>
              <a:t>!</a:t>
            </a:r>
          </a:p>
        </p:txBody>
      </p:sp>
      <p:sp>
        <p:nvSpPr>
          <p:cNvPr id="12" name="TextBox 11"/>
          <p:cNvSpPr txBox="1"/>
          <p:nvPr userDrawn="1"/>
        </p:nvSpPr>
        <p:spPr>
          <a:xfrm>
            <a:off x="479376" y="1650856"/>
            <a:ext cx="11233248" cy="892552"/>
          </a:xfrm>
          <a:prstGeom prst="rect">
            <a:avLst/>
          </a:prstGeom>
          <a:noFill/>
        </p:spPr>
        <p:txBody>
          <a:bodyPr wrap="square" rtlCol="0">
            <a:spAutoFit/>
          </a:bodyPr>
          <a:lstStyle/>
          <a:p>
            <a:pPr algn="l"/>
            <a:r>
              <a:rPr lang="en-IE" sz="2600" b="0"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The Library of Trinity College Dublin, the University of Dublin</a:t>
            </a:r>
          </a:p>
          <a:p>
            <a:pPr algn="l"/>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Leabharlann</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Choláiste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na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Tríonóide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Ollscoil</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Átha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Cliath</a:t>
            </a:r>
            <a:endPar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38702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DO NO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a:xfrm>
            <a:off x="1104900" y="1871551"/>
            <a:ext cx="10001251" cy="409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BACD309-B874-4076-90FE-AD61AF89D323}" type="slidenum">
              <a:rPr lang="en-IE" smtClean="0"/>
              <a:t>‹#›</a:t>
            </a:fld>
            <a:endParaRPr lang="en-IE"/>
          </a:p>
        </p:txBody>
      </p:sp>
    </p:spTree>
    <p:extLst>
      <p:ext uri="{BB962C8B-B14F-4D97-AF65-F5344CB8AC3E}">
        <p14:creationId xmlns:p14="http://schemas.microsoft.com/office/powerpoint/2010/main" val="3271402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2"/>
          <p:cNvSpPr>
            <a:spLocks noGrp="1"/>
          </p:cNvSpPr>
          <p:nvPr>
            <p:ph type="title"/>
          </p:nvPr>
        </p:nvSpPr>
        <p:spPr>
          <a:xfrm>
            <a:off x="815413" y="476672"/>
            <a:ext cx="8352928" cy="576064"/>
          </a:xfrm>
          <a:prstGeom prst="rect">
            <a:avLst/>
          </a:prstGeom>
        </p:spPr>
        <p:txBody>
          <a:bodyPr anchor="ctr"/>
          <a:lstStyle>
            <a:lvl1pPr algn="l">
              <a:defRPr sz="2600" cap="small" baseline="0">
                <a:latin typeface="+mj-lt"/>
              </a:defRPr>
            </a:lvl1pPr>
          </a:lstStyle>
          <a:p>
            <a:endParaRPr lang="en-IE"/>
          </a:p>
        </p:txBody>
      </p:sp>
    </p:spTree>
    <p:extLst>
      <p:ext uri="{BB962C8B-B14F-4D97-AF65-F5344CB8AC3E}">
        <p14:creationId xmlns:p14="http://schemas.microsoft.com/office/powerpoint/2010/main" val="3464539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sp>
        <p:nvSpPr>
          <p:cNvPr id="11" name="Rectangle 10"/>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Tree>
    <p:extLst>
      <p:ext uri="{BB962C8B-B14F-4D97-AF65-F5344CB8AC3E}">
        <p14:creationId xmlns:p14="http://schemas.microsoft.com/office/powerpoint/2010/main" val="12733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vckground only">
    <p:spTree>
      <p:nvGrpSpPr>
        <p:cNvPr id="1" name=""/>
        <p:cNvGrpSpPr/>
        <p:nvPr/>
      </p:nvGrpSpPr>
      <p:grpSpPr>
        <a:xfrm>
          <a:off x="0" y="0"/>
          <a:ext cx="0" cy="0"/>
          <a:chOff x="0" y="0"/>
          <a:chExt cx="0" cy="0"/>
        </a:xfrm>
      </p:grpSpPr>
      <p:sp>
        <p:nvSpPr>
          <p:cNvPr id="8" name="Title 9"/>
          <p:cNvSpPr>
            <a:spLocks noGrp="1"/>
          </p:cNvSpPr>
          <p:nvPr>
            <p:ph type="title"/>
          </p:nvPr>
        </p:nvSpPr>
        <p:spPr>
          <a:xfrm>
            <a:off x="1007435" y="3736777"/>
            <a:ext cx="10515600" cy="556320"/>
          </a:xfrm>
          <a:prstGeom prst="rect">
            <a:avLst/>
          </a:prstGeom>
        </p:spPr>
        <p:txBody>
          <a:bodyPr anchor="ctr"/>
          <a:lstStyle>
            <a:lvl1pPr>
              <a:defRPr/>
            </a:lvl1pPr>
          </a:lstStyle>
          <a:p>
            <a:endParaRPr lang="en-IE"/>
          </a:p>
        </p:txBody>
      </p:sp>
      <p:sp>
        <p:nvSpPr>
          <p:cNvPr id="10" name="Rectangle 9"/>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Tree>
    <p:extLst>
      <p:ext uri="{BB962C8B-B14F-4D97-AF65-F5344CB8AC3E}">
        <p14:creationId xmlns:p14="http://schemas.microsoft.com/office/powerpoint/2010/main" val="301954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 y="328"/>
            <a:ext cx="12190833" cy="6857344"/>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9376" y="361125"/>
            <a:ext cx="4091948" cy="1092710"/>
          </a:xfrm>
          <a:prstGeom prst="rect">
            <a:avLst/>
          </a:prstGeom>
        </p:spPr>
      </p:pic>
      <p:sp>
        <p:nvSpPr>
          <p:cNvPr id="4" name="TextBox 3"/>
          <p:cNvSpPr txBox="1"/>
          <p:nvPr userDrawn="1"/>
        </p:nvSpPr>
        <p:spPr>
          <a:xfrm>
            <a:off x="479376" y="3182778"/>
            <a:ext cx="6962229" cy="492443"/>
          </a:xfrm>
          <a:prstGeom prst="rect">
            <a:avLst/>
          </a:prstGeom>
          <a:noFill/>
        </p:spPr>
        <p:txBody>
          <a:bodyPr wrap="square" rtlCol="0">
            <a:spAutoFit/>
          </a:bodyPr>
          <a:lstStyle/>
          <a:p>
            <a:r>
              <a:rPr lang="en-IE" sz="2600" b="1" i="0">
                <a:solidFill>
                  <a:schemeClr val="bg1"/>
                </a:solidFill>
                <a:latin typeface="+mj-lt"/>
              </a:rPr>
              <a:t>Thank </a:t>
            </a:r>
            <a:r>
              <a:rPr lang="en-IE" sz="2600" b="1" i="0" baseline="0">
                <a:solidFill>
                  <a:schemeClr val="bg1"/>
                </a:solidFill>
                <a:latin typeface="+mj-lt"/>
              </a:rPr>
              <a:t>You</a:t>
            </a:r>
            <a:r>
              <a:rPr lang="en-IE" sz="2600" b="1" i="0">
                <a:solidFill>
                  <a:schemeClr val="bg1"/>
                </a:solidFill>
                <a:latin typeface="+mj-lt"/>
              </a:rPr>
              <a:t>!</a:t>
            </a:r>
          </a:p>
        </p:txBody>
      </p:sp>
      <p:sp>
        <p:nvSpPr>
          <p:cNvPr id="12" name="TextBox 11"/>
          <p:cNvSpPr txBox="1"/>
          <p:nvPr userDrawn="1"/>
        </p:nvSpPr>
        <p:spPr>
          <a:xfrm>
            <a:off x="479376" y="1650856"/>
            <a:ext cx="11233248" cy="892552"/>
          </a:xfrm>
          <a:prstGeom prst="rect">
            <a:avLst/>
          </a:prstGeom>
          <a:noFill/>
        </p:spPr>
        <p:txBody>
          <a:bodyPr wrap="square" rtlCol="0">
            <a:spAutoFit/>
          </a:bodyPr>
          <a:lstStyle/>
          <a:p>
            <a:pPr algn="l"/>
            <a:r>
              <a:rPr lang="en-IE" sz="2600" b="0"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The Library of Trinity College Dublin, the University of Dublin</a:t>
            </a:r>
          </a:p>
          <a:p>
            <a:pPr algn="l"/>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Leabharlann</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Choláiste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na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Tríonóide</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Ollscoil</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Átha</a:t>
            </a:r>
            <a:r>
              <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IE" sz="2600" b="0" i="1" kern="1200" cap="small" baseline="0" err="1">
                <a:solidFill>
                  <a:schemeClr val="bg1"/>
                </a:solidFill>
                <a:latin typeface="Open Sans" panose="020B0606030504020204" pitchFamily="34" charset="0"/>
                <a:ea typeface="Open Sans" panose="020B0606030504020204" pitchFamily="34" charset="0"/>
                <a:cs typeface="Open Sans" panose="020B0606030504020204" pitchFamily="34" charset="0"/>
              </a:rPr>
              <a:t>Cliath</a:t>
            </a:r>
            <a:endParaRPr lang="en-IE" sz="2600" b="0" i="1" kern="1200" cap="small" baseline="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778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126876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
        <p:nvSpPr>
          <p:cNvPr id="8" name="Title 2"/>
          <p:cNvSpPr txBox="1">
            <a:spLocks/>
          </p:cNvSpPr>
          <p:nvPr userDrawn="1"/>
        </p:nvSpPr>
        <p:spPr>
          <a:xfrm>
            <a:off x="815413" y="332657"/>
            <a:ext cx="8352928" cy="864095"/>
          </a:xfrm>
          <a:prstGeom prst="rect">
            <a:avLst/>
          </a:prstGeom>
        </p:spPr>
        <p:txBody>
          <a:bodyPr/>
          <a:lstStyle>
            <a:lvl1pPr algn="l" defTabSz="914400" rtl="0" eaLnBrk="1" latinLnBrk="0" hangingPunct="1">
              <a:spcBef>
                <a:spcPct val="0"/>
              </a:spcBef>
              <a:buNone/>
              <a:defRPr sz="2600" b="1" kern="1200">
                <a:solidFill>
                  <a:schemeClr val="bg1"/>
                </a:solidFill>
                <a:latin typeface="+mj-lt"/>
                <a:ea typeface="+mj-ea"/>
                <a:cs typeface="+mj-cs"/>
              </a:defRPr>
            </a:lvl1pPr>
          </a:lstStyle>
          <a:p>
            <a:endParaRPr lang="en-IE" sz="2600"/>
          </a:p>
        </p:txBody>
      </p:sp>
      <p:pic>
        <p:nvPicPr>
          <p:cNvPr id="9" name="Picture 8"/>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832304" y="251887"/>
            <a:ext cx="3020007" cy="806460"/>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4" r:id="rId3"/>
    <p:sldLayoutId id="2147483657" r:id="rId4"/>
    <p:sldLayoutId id="2147483658" r:id="rId5"/>
    <p:sldLayoutId id="2147483713" r:id="rId6"/>
    <p:sldLayoutId id="2147483714" r:id="rId7"/>
    <p:sldLayoutId id="2147483712" r:id="rId8"/>
    <p:sldLayoutId id="2147483659" r:id="rId9"/>
  </p:sldLayoutIdLst>
  <p:txStyles>
    <p:titleStyle>
      <a:lvl1pPr algn="l" defTabSz="914400" rtl="0" eaLnBrk="1" latinLnBrk="0" hangingPunct="1">
        <a:spcBef>
          <a:spcPct val="0"/>
        </a:spcBef>
        <a:buNone/>
        <a:defRPr sz="2600" b="1" kern="1200">
          <a:solidFill>
            <a:schemeClr val="bg1"/>
          </a:solidFill>
          <a:latin typeface="+mj-lt"/>
          <a:ea typeface="+mj-ea"/>
          <a:cs typeface="+mj-cs"/>
        </a:defRPr>
      </a:lvl1pPr>
    </p:titleStyle>
    <p:body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7B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68846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Lst>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7038">
          <p15:clr>
            <a:srgbClr val="F26B43"/>
          </p15:clr>
        </p15:guide>
        <p15:guide id="3" orient="horz" pos="663">
          <p15:clr>
            <a:srgbClr val="F26B43"/>
          </p15:clr>
        </p15:guide>
        <p15:guide id="4" orient="horz" pos="3657">
          <p15:clr>
            <a:srgbClr val="F26B43"/>
          </p15:clr>
        </p15:guide>
        <p15:guide id="5" pos="3840">
          <p15:clr>
            <a:srgbClr val="F26B43"/>
          </p15:clr>
        </p15:guide>
        <p15:guide id="6"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126876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600" b="1"/>
              <a:t>The Library of Trinity College Dublin, </a:t>
            </a:r>
            <a:r>
              <a:rPr lang="en-GB" sz="1600"/>
              <a:t>The University of Dublin</a:t>
            </a:r>
          </a:p>
        </p:txBody>
      </p:sp>
      <p:sp>
        <p:nvSpPr>
          <p:cNvPr id="8" name="Title 2"/>
          <p:cNvSpPr txBox="1">
            <a:spLocks/>
          </p:cNvSpPr>
          <p:nvPr userDrawn="1"/>
        </p:nvSpPr>
        <p:spPr>
          <a:xfrm>
            <a:off x="815413" y="332657"/>
            <a:ext cx="8352928" cy="864095"/>
          </a:xfrm>
          <a:prstGeom prst="rect">
            <a:avLst/>
          </a:prstGeom>
        </p:spPr>
        <p:txBody>
          <a:bodyPr/>
          <a:lstStyle>
            <a:lvl1pPr algn="l" defTabSz="914400" rtl="0" eaLnBrk="1" latinLnBrk="0" hangingPunct="1">
              <a:spcBef>
                <a:spcPct val="0"/>
              </a:spcBef>
              <a:buNone/>
              <a:defRPr sz="2600" b="1" kern="1200">
                <a:solidFill>
                  <a:schemeClr val="bg1"/>
                </a:solidFill>
                <a:latin typeface="+mj-lt"/>
                <a:ea typeface="+mj-ea"/>
                <a:cs typeface="+mj-cs"/>
              </a:defRPr>
            </a:lvl1pPr>
          </a:lstStyle>
          <a:p>
            <a:endParaRPr lang="en-IE" sz="2600"/>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832304" y="251887"/>
            <a:ext cx="3020007" cy="806460"/>
          </a:xfrm>
          <a:prstGeom prst="rect">
            <a:avLst/>
          </a:prstGeom>
        </p:spPr>
      </p:pic>
    </p:spTree>
    <p:extLst>
      <p:ext uri="{BB962C8B-B14F-4D97-AF65-F5344CB8AC3E}">
        <p14:creationId xmlns:p14="http://schemas.microsoft.com/office/powerpoint/2010/main" val="1496176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600" b="1" kern="1200">
          <a:solidFill>
            <a:schemeClr val="bg1"/>
          </a:solidFill>
          <a:latin typeface="+mj-lt"/>
          <a:ea typeface="+mj-ea"/>
          <a:cs typeface="+mj-cs"/>
        </a:defRPr>
      </a:lvl1pPr>
    </p:titleStyle>
    <p:body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lt-62b985ffa0afc.blackboard.com/bbcswebdav/institution/studenthelp/index.html#assignments-turniti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youtube.com/watch?v=LRODESfNzc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doi.org/10.1017/ics.2021.14"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addlinkfor" TargetMode="External"/><Relationship Id="rId2" Type="http://schemas.openxmlformats.org/officeDocument/2006/relationships/hyperlink" Target="https://doi.org/10.1017/ics.2021.14"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hyperlink" Target="https://doi.org/10.12968/bjon.2013.22.1.8"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12968/bjon.2013.22.1.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owl.excelsior.edu/"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tcd.ie/library/support/endnote/download.ph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tcd.ie/library/support/endnote/support.php"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bs.twimg.com/media/ECVAAqJWsAED0Ko?format=jpg&amp;name=large"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libguides.tcd.ie/academic-integrit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tcd.ie/Student_Counselling/student-learning/" TargetMode="External"/><Relationship Id="rId4" Type="http://schemas.openxmlformats.org/officeDocument/2006/relationships/hyperlink" Target="https://owl.excelsior.ed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2q0NlWcTq1Y" TargetMode="External"/><Relationship Id="rId5" Type="http://schemas.openxmlformats.org/officeDocument/2006/relationships/hyperlink" Target="http://youtu.be/2q0NlWcTq1Y" TargetMode="Externa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cd.ie/library/assets/pdf/Library-HITS/plagiarism-infographic.pdf"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hyperlink" Target="https://eu.usatoday.com/story/news/politics/onpolitics/2016/07/19/melania-trump-republican-convention-speech-plagiarism/8727808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usatoday.com/videos/news/politics/elections/2016/2016/07/19/87281482/"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35D3EBDA-BEC6-47F8-8B7F-1439D6AD8075}"/>
              </a:ext>
            </a:extLst>
          </p:cNvPr>
          <p:cNvPicPr>
            <a:picLocks noChangeAspect="1"/>
          </p:cNvPicPr>
          <p:nvPr/>
        </p:nvPicPr>
        <p:blipFill>
          <a:blip r:embed="rId3"/>
          <a:stretch>
            <a:fillRect/>
          </a:stretch>
        </p:blipFill>
        <p:spPr>
          <a:xfrm>
            <a:off x="8144124" y="2133273"/>
            <a:ext cx="1594964" cy="515873"/>
          </a:xfrm>
          <a:prstGeom prst="rect">
            <a:avLst/>
          </a:prstGeom>
        </p:spPr>
      </p:pic>
      <p:sp>
        <p:nvSpPr>
          <p:cNvPr id="2" name="Title 1"/>
          <p:cNvSpPr>
            <a:spLocks noGrp="1"/>
          </p:cNvSpPr>
          <p:nvPr>
            <p:ph type="title"/>
          </p:nvPr>
        </p:nvSpPr>
        <p:spPr/>
        <p:txBody>
          <a:bodyPr/>
          <a:lstStyle/>
          <a:p>
            <a:r>
              <a:rPr lang="en-GB"/>
              <a:t>The session will begin shortly</a:t>
            </a:r>
          </a:p>
        </p:txBody>
      </p:sp>
      <p:sp>
        <p:nvSpPr>
          <p:cNvPr id="8" name="Title 1"/>
          <p:cNvSpPr txBox="1">
            <a:spLocks/>
          </p:cNvSpPr>
          <p:nvPr/>
        </p:nvSpPr>
        <p:spPr>
          <a:xfrm>
            <a:off x="904483" y="1375503"/>
            <a:ext cx="4839904" cy="568805"/>
          </a:xfrm>
          <a:prstGeom prst="rect">
            <a:avLst/>
          </a:prstGeom>
        </p:spPr>
        <p:txBody>
          <a:bodyPr vert="horz" lIns="0" tIns="0" rIns="0" bIns="0" rtlCol="0" anchor="ctr"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r>
              <a:rPr lang="en-GB" sz="1600" b="1"/>
              <a:t>Sending a Message</a:t>
            </a:r>
          </a:p>
          <a:p>
            <a:r>
              <a:rPr lang="en-GB" sz="1600"/>
              <a:t>Click on the pink Collaborate button (bottom right) to open the chat window and enter a message. </a:t>
            </a:r>
          </a:p>
        </p:txBody>
      </p:sp>
      <p:pic>
        <p:nvPicPr>
          <p:cNvPr id="102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49" y="2418592"/>
            <a:ext cx="48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a:xfrm>
            <a:off x="878699" y="2366392"/>
            <a:ext cx="4484281" cy="561600"/>
          </a:xfrm>
          <a:prstGeom prst="rect">
            <a:avLst/>
          </a:prstGeom>
        </p:spPr>
        <p:txBody>
          <a:bodyPr vert="horz" lIns="0" tIns="0" rIns="0" bIns="0" rtlCol="0" anchor="ctr"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r>
              <a:rPr lang="en-GB" sz="1600" b="1"/>
              <a:t>Closing the Collaborate panel</a:t>
            </a:r>
          </a:p>
          <a:p>
            <a:r>
              <a:rPr lang="en-GB" sz="1600"/>
              <a:t>To close the Collaborate panel at any time, click on the X on the bottom right hand side. </a:t>
            </a:r>
          </a:p>
        </p:txBody>
      </p:sp>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7133" t="21408"/>
          <a:stretch/>
        </p:blipFill>
        <p:spPr bwMode="auto">
          <a:xfrm>
            <a:off x="198649" y="1440816"/>
            <a:ext cx="489371" cy="45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35360" y="789761"/>
            <a:ext cx="7126612" cy="369332"/>
          </a:xfrm>
          <a:prstGeom prst="rect">
            <a:avLst/>
          </a:prstGeom>
        </p:spPr>
        <p:txBody>
          <a:bodyPr wrap="square">
            <a:spAutoFit/>
          </a:bodyPr>
          <a:lstStyle/>
          <a:p>
            <a:pPr>
              <a:spcBef>
                <a:spcPts val="1417"/>
              </a:spcBef>
            </a:pPr>
            <a:r>
              <a:rPr lang="en-GB" b="1">
                <a:solidFill>
                  <a:schemeClr val="bg1"/>
                </a:solidFill>
              </a:rPr>
              <a:t>While you’re waiting, here’s an overview of the webinar software</a:t>
            </a:r>
          </a:p>
        </p:txBody>
      </p:sp>
      <p:sp>
        <p:nvSpPr>
          <p:cNvPr id="55" name="Title 1">
            <a:extLst>
              <a:ext uri="{FF2B5EF4-FFF2-40B4-BE49-F238E27FC236}">
                <a16:creationId xmlns:a16="http://schemas.microsoft.com/office/drawing/2014/main" id="{4E9A1959-44D8-406B-8651-EB641649372A}"/>
              </a:ext>
            </a:extLst>
          </p:cNvPr>
          <p:cNvSpPr txBox="1">
            <a:spLocks/>
          </p:cNvSpPr>
          <p:nvPr/>
        </p:nvSpPr>
        <p:spPr>
          <a:xfrm>
            <a:off x="178072" y="4451417"/>
            <a:ext cx="5264311" cy="699692"/>
          </a:xfrm>
          <a:prstGeom prst="rect">
            <a:avLst/>
          </a:prstGeom>
        </p:spPr>
        <p:txBody>
          <a:bodyPr vert="horz" lIns="0" tIns="0" rIns="0" bIns="0" rtlCol="0" anchor="ctr"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endParaRPr lang="en-GB" sz="1600"/>
          </a:p>
          <a:p>
            <a:r>
              <a:rPr lang="en-GB" sz="1600" b="1"/>
              <a:t>Chat Window Options</a:t>
            </a:r>
          </a:p>
          <a:p>
            <a:r>
              <a:rPr lang="en-GB" sz="1600"/>
              <a:t>Icons can be selected at the bottom of the chat window:</a:t>
            </a:r>
          </a:p>
          <a:p>
            <a:endParaRPr lang="en-GB" sz="1800"/>
          </a:p>
        </p:txBody>
      </p:sp>
      <p:pic>
        <p:nvPicPr>
          <p:cNvPr id="56" name="Picture 55">
            <a:extLst>
              <a:ext uri="{FF2B5EF4-FFF2-40B4-BE49-F238E27FC236}">
                <a16:creationId xmlns:a16="http://schemas.microsoft.com/office/drawing/2014/main" id="{5C11DCEF-AEB3-4C56-AE7F-D73B0AB33446}"/>
              </a:ext>
            </a:extLst>
          </p:cNvPr>
          <p:cNvPicPr>
            <a:picLocks noChangeAspect="1"/>
          </p:cNvPicPr>
          <p:nvPr/>
        </p:nvPicPr>
        <p:blipFill>
          <a:blip r:embed="rId6"/>
          <a:stretch>
            <a:fillRect/>
          </a:stretch>
        </p:blipFill>
        <p:spPr>
          <a:xfrm>
            <a:off x="1142436" y="5439847"/>
            <a:ext cx="2426554" cy="467336"/>
          </a:xfrm>
          <a:prstGeom prst="rect">
            <a:avLst/>
          </a:prstGeom>
        </p:spPr>
      </p:pic>
      <p:sp>
        <p:nvSpPr>
          <p:cNvPr id="57" name="TextBox 56">
            <a:extLst>
              <a:ext uri="{FF2B5EF4-FFF2-40B4-BE49-F238E27FC236}">
                <a16:creationId xmlns:a16="http://schemas.microsoft.com/office/drawing/2014/main" id="{7E73B9A6-5F1C-4C6F-B82B-19B1A84610A6}"/>
              </a:ext>
            </a:extLst>
          </p:cNvPr>
          <p:cNvSpPr txBox="1"/>
          <p:nvPr/>
        </p:nvSpPr>
        <p:spPr>
          <a:xfrm>
            <a:off x="131179" y="5888396"/>
            <a:ext cx="1468074" cy="338554"/>
          </a:xfrm>
          <a:prstGeom prst="rect">
            <a:avLst/>
          </a:prstGeom>
          <a:noFill/>
        </p:spPr>
        <p:txBody>
          <a:bodyPr wrap="square" rtlCol="0">
            <a:spAutoFit/>
          </a:bodyPr>
          <a:lstStyle/>
          <a:p>
            <a:r>
              <a:rPr lang="en-IE" sz="1600">
                <a:solidFill>
                  <a:schemeClr val="accent6"/>
                </a:solidFill>
              </a:rPr>
              <a:t>Participants</a:t>
            </a:r>
          </a:p>
        </p:txBody>
      </p:sp>
      <p:sp>
        <p:nvSpPr>
          <p:cNvPr id="58" name="TextBox 57">
            <a:extLst>
              <a:ext uri="{FF2B5EF4-FFF2-40B4-BE49-F238E27FC236}">
                <a16:creationId xmlns:a16="http://schemas.microsoft.com/office/drawing/2014/main" id="{1D51F636-1527-4502-A125-617D57D7DFCF}"/>
              </a:ext>
            </a:extLst>
          </p:cNvPr>
          <p:cNvSpPr txBox="1"/>
          <p:nvPr/>
        </p:nvSpPr>
        <p:spPr>
          <a:xfrm>
            <a:off x="212390" y="5204925"/>
            <a:ext cx="1468074" cy="338554"/>
          </a:xfrm>
          <a:prstGeom prst="rect">
            <a:avLst/>
          </a:prstGeom>
          <a:noFill/>
        </p:spPr>
        <p:txBody>
          <a:bodyPr wrap="square" rtlCol="0">
            <a:spAutoFit/>
          </a:bodyPr>
          <a:lstStyle/>
          <a:p>
            <a:r>
              <a:rPr lang="en-IE" sz="1600">
                <a:solidFill>
                  <a:schemeClr val="accent6"/>
                </a:solidFill>
              </a:rPr>
              <a:t>Chat</a:t>
            </a:r>
          </a:p>
        </p:txBody>
      </p:sp>
      <p:sp>
        <p:nvSpPr>
          <p:cNvPr id="59" name="TextBox 58">
            <a:extLst>
              <a:ext uri="{FF2B5EF4-FFF2-40B4-BE49-F238E27FC236}">
                <a16:creationId xmlns:a16="http://schemas.microsoft.com/office/drawing/2014/main" id="{F2F430F6-354C-4349-8DFC-6D8C3FA1F280}"/>
              </a:ext>
            </a:extLst>
          </p:cNvPr>
          <p:cNvSpPr txBox="1"/>
          <p:nvPr/>
        </p:nvSpPr>
        <p:spPr>
          <a:xfrm>
            <a:off x="3692390" y="5888160"/>
            <a:ext cx="1364099" cy="338554"/>
          </a:xfrm>
          <a:prstGeom prst="rect">
            <a:avLst/>
          </a:prstGeom>
          <a:noFill/>
        </p:spPr>
        <p:txBody>
          <a:bodyPr wrap="square" rtlCol="0">
            <a:spAutoFit/>
          </a:bodyPr>
          <a:lstStyle/>
          <a:p>
            <a:r>
              <a:rPr lang="en-IE" sz="1600">
                <a:solidFill>
                  <a:schemeClr val="accent6"/>
                </a:solidFill>
              </a:rPr>
              <a:t>Share Content</a:t>
            </a:r>
          </a:p>
        </p:txBody>
      </p:sp>
      <p:sp>
        <p:nvSpPr>
          <p:cNvPr id="60" name="TextBox 59">
            <a:extLst>
              <a:ext uri="{FF2B5EF4-FFF2-40B4-BE49-F238E27FC236}">
                <a16:creationId xmlns:a16="http://schemas.microsoft.com/office/drawing/2014/main" id="{986B5D25-60FC-4BA4-A630-77108B229CC5}"/>
              </a:ext>
            </a:extLst>
          </p:cNvPr>
          <p:cNvSpPr txBox="1"/>
          <p:nvPr/>
        </p:nvSpPr>
        <p:spPr>
          <a:xfrm>
            <a:off x="3802953" y="5204925"/>
            <a:ext cx="1747407" cy="338554"/>
          </a:xfrm>
          <a:prstGeom prst="rect">
            <a:avLst/>
          </a:prstGeom>
          <a:noFill/>
        </p:spPr>
        <p:txBody>
          <a:bodyPr wrap="square" rtlCol="0">
            <a:spAutoFit/>
          </a:bodyPr>
          <a:lstStyle/>
          <a:p>
            <a:r>
              <a:rPr lang="en-IE" sz="1600">
                <a:solidFill>
                  <a:schemeClr val="accent6"/>
                </a:solidFill>
              </a:rPr>
              <a:t>My Settings</a:t>
            </a:r>
          </a:p>
        </p:txBody>
      </p:sp>
      <p:cxnSp>
        <p:nvCxnSpPr>
          <p:cNvPr id="61" name="Straight Arrow Connector 60">
            <a:extLst>
              <a:ext uri="{FF2B5EF4-FFF2-40B4-BE49-F238E27FC236}">
                <a16:creationId xmlns:a16="http://schemas.microsoft.com/office/drawing/2014/main" id="{F883CE1E-BCF8-486F-8C6E-57E0EF4D32C8}"/>
              </a:ext>
            </a:extLst>
          </p:cNvPr>
          <p:cNvCxnSpPr>
            <a:cxnSpLocks/>
          </p:cNvCxnSpPr>
          <p:nvPr/>
        </p:nvCxnSpPr>
        <p:spPr>
          <a:xfrm flipV="1">
            <a:off x="1329280" y="5865773"/>
            <a:ext cx="558243" cy="195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5EAE006-1C90-4E35-944A-516ACC351770}"/>
              </a:ext>
            </a:extLst>
          </p:cNvPr>
          <p:cNvCxnSpPr>
            <a:cxnSpLocks/>
          </p:cNvCxnSpPr>
          <p:nvPr/>
        </p:nvCxnSpPr>
        <p:spPr>
          <a:xfrm>
            <a:off x="726849" y="5456459"/>
            <a:ext cx="613317" cy="218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2D86688-054A-408D-9A32-D04534639934}"/>
              </a:ext>
            </a:extLst>
          </p:cNvPr>
          <p:cNvCxnSpPr>
            <a:cxnSpLocks/>
            <a:stCxn id="59" idx="1"/>
          </p:cNvCxnSpPr>
          <p:nvPr/>
        </p:nvCxnSpPr>
        <p:spPr>
          <a:xfrm flipH="1" flipV="1">
            <a:off x="2780188" y="5880361"/>
            <a:ext cx="912202" cy="177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0F8EBDC-1C6F-4A6A-A6A9-2B0F07EE1EC9}"/>
              </a:ext>
            </a:extLst>
          </p:cNvPr>
          <p:cNvCxnSpPr>
            <a:cxnSpLocks/>
          </p:cNvCxnSpPr>
          <p:nvPr/>
        </p:nvCxnSpPr>
        <p:spPr>
          <a:xfrm flipH="1">
            <a:off x="3506470" y="5499948"/>
            <a:ext cx="355206" cy="130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itle 1">
            <a:extLst>
              <a:ext uri="{FF2B5EF4-FFF2-40B4-BE49-F238E27FC236}">
                <a16:creationId xmlns:a16="http://schemas.microsoft.com/office/drawing/2014/main" id="{EFB533D4-D79F-4B59-BEFD-B41042E97543}"/>
              </a:ext>
            </a:extLst>
          </p:cNvPr>
          <p:cNvSpPr txBox="1">
            <a:spLocks/>
          </p:cNvSpPr>
          <p:nvPr/>
        </p:nvSpPr>
        <p:spPr>
          <a:xfrm>
            <a:off x="5942280" y="3743318"/>
            <a:ext cx="3436969" cy="699692"/>
          </a:xfrm>
          <a:prstGeom prst="rect">
            <a:avLst/>
          </a:prstGeom>
        </p:spPr>
        <p:txBody>
          <a:bodyPr vert="horz" lIns="0" tIns="0" rIns="0" bIns="0" rtlCol="0" anchor="ctr"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endParaRPr lang="en-GB" sz="1600"/>
          </a:p>
          <a:p>
            <a:endParaRPr lang="en-GB" sz="1600"/>
          </a:p>
          <a:p>
            <a:r>
              <a:rPr lang="en-GB" sz="1600" b="1"/>
              <a:t>Check Your Audio</a:t>
            </a:r>
          </a:p>
          <a:p>
            <a:r>
              <a:rPr lang="en-IE" sz="1600"/>
              <a:t>To check your audio setup, go to &gt; My Settings - &gt; Audio and Video Settings -&gt; Set up Your Camera and Microphone. </a:t>
            </a:r>
          </a:p>
          <a:p>
            <a:endParaRPr lang="en-GB" sz="1600"/>
          </a:p>
          <a:p>
            <a:endParaRPr lang="en-GB" sz="1800"/>
          </a:p>
        </p:txBody>
      </p:sp>
      <p:sp>
        <p:nvSpPr>
          <p:cNvPr id="73" name="TextBox 72">
            <a:extLst>
              <a:ext uri="{FF2B5EF4-FFF2-40B4-BE49-F238E27FC236}">
                <a16:creationId xmlns:a16="http://schemas.microsoft.com/office/drawing/2014/main" id="{FAB13BBE-34B6-4D8F-87A1-B5C6431BC02E}"/>
              </a:ext>
            </a:extLst>
          </p:cNvPr>
          <p:cNvSpPr txBox="1"/>
          <p:nvPr/>
        </p:nvSpPr>
        <p:spPr>
          <a:xfrm>
            <a:off x="6114490" y="2432956"/>
            <a:ext cx="1415484" cy="584775"/>
          </a:xfrm>
          <a:prstGeom prst="rect">
            <a:avLst/>
          </a:prstGeom>
          <a:noFill/>
        </p:spPr>
        <p:txBody>
          <a:bodyPr wrap="square" rtlCol="0">
            <a:spAutoFit/>
          </a:bodyPr>
          <a:lstStyle/>
          <a:p>
            <a:r>
              <a:rPr lang="en-IE" sz="1600">
                <a:solidFill>
                  <a:schemeClr val="accent6"/>
                </a:solidFill>
              </a:rPr>
              <a:t>Turn mic on and off</a:t>
            </a:r>
          </a:p>
        </p:txBody>
      </p:sp>
      <p:sp>
        <p:nvSpPr>
          <p:cNvPr id="75" name="TextBox 74">
            <a:extLst>
              <a:ext uri="{FF2B5EF4-FFF2-40B4-BE49-F238E27FC236}">
                <a16:creationId xmlns:a16="http://schemas.microsoft.com/office/drawing/2014/main" id="{31CB0D32-FE80-4637-8DEB-3B5E5938CBD8}"/>
              </a:ext>
            </a:extLst>
          </p:cNvPr>
          <p:cNvSpPr txBox="1"/>
          <p:nvPr/>
        </p:nvSpPr>
        <p:spPr>
          <a:xfrm>
            <a:off x="10300257" y="2379727"/>
            <a:ext cx="1674300" cy="584775"/>
          </a:xfrm>
          <a:prstGeom prst="rect">
            <a:avLst/>
          </a:prstGeom>
          <a:noFill/>
        </p:spPr>
        <p:txBody>
          <a:bodyPr wrap="square" rtlCol="0">
            <a:spAutoFit/>
          </a:bodyPr>
          <a:lstStyle/>
          <a:p>
            <a:r>
              <a:rPr lang="en-IE" sz="1600">
                <a:solidFill>
                  <a:schemeClr val="accent6"/>
                </a:solidFill>
              </a:rPr>
              <a:t>Turn camera on and off</a:t>
            </a:r>
          </a:p>
        </p:txBody>
      </p:sp>
      <p:sp>
        <p:nvSpPr>
          <p:cNvPr id="76" name="TextBox 75">
            <a:extLst>
              <a:ext uri="{FF2B5EF4-FFF2-40B4-BE49-F238E27FC236}">
                <a16:creationId xmlns:a16="http://schemas.microsoft.com/office/drawing/2014/main" id="{6CB5EA32-B999-4E0D-BBF9-E3AE2547434F}"/>
              </a:ext>
            </a:extLst>
          </p:cNvPr>
          <p:cNvSpPr txBox="1"/>
          <p:nvPr/>
        </p:nvSpPr>
        <p:spPr>
          <a:xfrm>
            <a:off x="10282019" y="1905273"/>
            <a:ext cx="1674299" cy="338554"/>
          </a:xfrm>
          <a:prstGeom prst="rect">
            <a:avLst/>
          </a:prstGeom>
          <a:noFill/>
        </p:spPr>
        <p:txBody>
          <a:bodyPr wrap="square" rtlCol="0">
            <a:spAutoFit/>
          </a:bodyPr>
          <a:lstStyle/>
          <a:p>
            <a:r>
              <a:rPr lang="en-IE" sz="1600">
                <a:solidFill>
                  <a:schemeClr val="accent6"/>
                </a:solidFill>
              </a:rPr>
              <a:t>Raise your hand</a:t>
            </a:r>
          </a:p>
        </p:txBody>
      </p:sp>
      <p:cxnSp>
        <p:nvCxnSpPr>
          <p:cNvPr id="78" name="Straight Arrow Connector 77">
            <a:extLst>
              <a:ext uri="{FF2B5EF4-FFF2-40B4-BE49-F238E27FC236}">
                <a16:creationId xmlns:a16="http://schemas.microsoft.com/office/drawing/2014/main" id="{82BEC9D6-CABF-4487-95DC-C1F3770641EC}"/>
              </a:ext>
            </a:extLst>
          </p:cNvPr>
          <p:cNvCxnSpPr>
            <a:cxnSpLocks/>
          </p:cNvCxnSpPr>
          <p:nvPr/>
        </p:nvCxnSpPr>
        <p:spPr>
          <a:xfrm>
            <a:off x="7529974" y="2194721"/>
            <a:ext cx="808291" cy="123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DBE3585-51F4-4FCD-AF46-EA579C7208BD}"/>
              </a:ext>
            </a:extLst>
          </p:cNvPr>
          <p:cNvCxnSpPr>
            <a:cxnSpLocks/>
          </p:cNvCxnSpPr>
          <p:nvPr/>
        </p:nvCxnSpPr>
        <p:spPr>
          <a:xfrm flipH="1" flipV="1">
            <a:off x="9277770" y="2586343"/>
            <a:ext cx="988931" cy="144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CAE0423-4E07-4B25-83A1-A93B934EF23C}"/>
              </a:ext>
            </a:extLst>
          </p:cNvPr>
          <p:cNvCxnSpPr>
            <a:cxnSpLocks/>
          </p:cNvCxnSpPr>
          <p:nvPr/>
        </p:nvCxnSpPr>
        <p:spPr>
          <a:xfrm flipH="1">
            <a:off x="9622264" y="2133273"/>
            <a:ext cx="626199" cy="182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94358EC2-E69E-4CC7-B67C-4BAD5A488DE1}"/>
              </a:ext>
            </a:extLst>
          </p:cNvPr>
          <p:cNvSpPr txBox="1">
            <a:spLocks/>
          </p:cNvSpPr>
          <p:nvPr/>
        </p:nvSpPr>
        <p:spPr>
          <a:xfrm>
            <a:off x="5952933" y="1201476"/>
            <a:ext cx="5642261" cy="699692"/>
          </a:xfrm>
          <a:prstGeom prst="rect">
            <a:avLst/>
          </a:prstGeom>
        </p:spPr>
        <p:txBody>
          <a:bodyPr vert="horz" lIns="0" tIns="0" rIns="0" bIns="0" rtlCol="0" anchor="ctr"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endParaRPr lang="en-GB" sz="1600"/>
          </a:p>
          <a:p>
            <a:endParaRPr lang="en-GB" sz="1600"/>
          </a:p>
          <a:p>
            <a:r>
              <a:rPr lang="en-GB" sz="1600" b="1"/>
              <a:t>Webinar Options</a:t>
            </a:r>
          </a:p>
          <a:p>
            <a:r>
              <a:rPr lang="en-IE" sz="1600"/>
              <a:t>At the bottom of the screen, you can see 4 more icons:</a:t>
            </a:r>
          </a:p>
          <a:p>
            <a:endParaRPr lang="en-GB" sz="1600"/>
          </a:p>
          <a:p>
            <a:endParaRPr lang="en-GB" sz="1800"/>
          </a:p>
        </p:txBody>
      </p:sp>
      <p:sp>
        <p:nvSpPr>
          <p:cNvPr id="92" name="Title 1">
            <a:extLst>
              <a:ext uri="{FF2B5EF4-FFF2-40B4-BE49-F238E27FC236}">
                <a16:creationId xmlns:a16="http://schemas.microsoft.com/office/drawing/2014/main" id="{F38900A4-8966-4358-9176-A3CF350719A3}"/>
              </a:ext>
            </a:extLst>
          </p:cNvPr>
          <p:cNvSpPr txBox="1">
            <a:spLocks/>
          </p:cNvSpPr>
          <p:nvPr/>
        </p:nvSpPr>
        <p:spPr>
          <a:xfrm>
            <a:off x="5936157" y="5203672"/>
            <a:ext cx="3203281" cy="699692"/>
          </a:xfrm>
          <a:prstGeom prst="rect">
            <a:avLst/>
          </a:prstGeom>
        </p:spPr>
        <p:txBody>
          <a:bodyPr vert="horz" lIns="0" tIns="0" rIns="0" bIns="0" rtlCol="0" anchor="ctr"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endParaRPr lang="en-GB" sz="1600"/>
          </a:p>
          <a:p>
            <a:r>
              <a:rPr lang="en-IE" sz="1600"/>
              <a:t>To check your computer’s volume setting, go to My Settings - &gt; Audio and Video Settings.</a:t>
            </a:r>
          </a:p>
          <a:p>
            <a:pPr marL="285750" indent="-285750">
              <a:buFont typeface="Arial" panose="020B0604020202020204" pitchFamily="34" charset="0"/>
              <a:buChar char="•"/>
            </a:pPr>
            <a:r>
              <a:rPr lang="en-IE" sz="1600"/>
              <a:t>Here you can increase your speaker and microphone volume</a:t>
            </a:r>
          </a:p>
          <a:p>
            <a:pPr marL="285750" indent="-285750">
              <a:buFont typeface="Arial" panose="020B0604020202020204" pitchFamily="34" charset="0"/>
              <a:buChar char="•"/>
            </a:pPr>
            <a:endParaRPr lang="en-IE" sz="1600"/>
          </a:p>
          <a:p>
            <a:endParaRPr lang="en-GB" sz="1600"/>
          </a:p>
          <a:p>
            <a:endParaRPr lang="en-GB" sz="1800"/>
          </a:p>
        </p:txBody>
      </p:sp>
      <p:pic>
        <p:nvPicPr>
          <p:cNvPr id="96" name="Picture 95">
            <a:extLst>
              <a:ext uri="{FF2B5EF4-FFF2-40B4-BE49-F238E27FC236}">
                <a16:creationId xmlns:a16="http://schemas.microsoft.com/office/drawing/2014/main" id="{FFB29BCC-67F0-427A-BCB3-59380A6DAD31}"/>
              </a:ext>
            </a:extLst>
          </p:cNvPr>
          <p:cNvPicPr>
            <a:picLocks noChangeAspect="1"/>
          </p:cNvPicPr>
          <p:nvPr/>
        </p:nvPicPr>
        <p:blipFill>
          <a:blip r:embed="rId7"/>
          <a:stretch>
            <a:fillRect/>
          </a:stretch>
        </p:blipFill>
        <p:spPr>
          <a:xfrm>
            <a:off x="9551909" y="3615093"/>
            <a:ext cx="2363601" cy="2428180"/>
          </a:xfrm>
          <a:prstGeom prst="rect">
            <a:avLst/>
          </a:prstGeom>
          <a:ln w="9525">
            <a:solidFill>
              <a:schemeClr val="accent1"/>
            </a:solidFill>
          </a:ln>
        </p:spPr>
      </p:pic>
      <p:sp>
        <p:nvSpPr>
          <p:cNvPr id="100" name="Title 1">
            <a:extLst>
              <a:ext uri="{FF2B5EF4-FFF2-40B4-BE49-F238E27FC236}">
                <a16:creationId xmlns:a16="http://schemas.microsoft.com/office/drawing/2014/main" id="{03E18D7E-DFC8-49CB-9FCA-9DF554D71CE9}"/>
              </a:ext>
            </a:extLst>
          </p:cNvPr>
          <p:cNvSpPr txBox="1">
            <a:spLocks/>
          </p:cNvSpPr>
          <p:nvPr/>
        </p:nvSpPr>
        <p:spPr>
          <a:xfrm>
            <a:off x="872109" y="3467842"/>
            <a:ext cx="4743185" cy="561600"/>
          </a:xfrm>
          <a:prstGeom prst="rect">
            <a:avLst/>
          </a:prstGeom>
        </p:spPr>
        <p:txBody>
          <a:bodyPr vert="horz" lIns="0" tIns="0" rIns="0" bIns="0" rtlCol="0" anchor="ctr"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r>
              <a:rPr lang="en-GB" sz="1600" b="1"/>
              <a:t>Leaving the Session</a:t>
            </a:r>
          </a:p>
          <a:p>
            <a:r>
              <a:rPr lang="en-GB" sz="1600"/>
              <a:t>Click the menu icon at the top left and then ‘Leave Session’. A recording of the webinar will be made available afterwards.</a:t>
            </a:r>
          </a:p>
        </p:txBody>
      </p:sp>
      <p:pic>
        <p:nvPicPr>
          <p:cNvPr id="101" name="Picture 3">
            <a:extLst>
              <a:ext uri="{FF2B5EF4-FFF2-40B4-BE49-F238E27FC236}">
                <a16:creationId xmlns:a16="http://schemas.microsoft.com/office/drawing/2014/main" id="{222A4512-E685-4BD1-8345-0395C723D4D6}"/>
              </a:ext>
            </a:extLst>
          </p:cNvPr>
          <p:cNvPicPr>
            <a:picLocks noChangeArrowheads="1"/>
          </p:cNvPicPr>
          <p:nvPr/>
        </p:nvPicPr>
        <p:blipFill rotWithShape="1">
          <a:blip r:embed="rId8">
            <a:extLst>
              <a:ext uri="{28A0092B-C50C-407E-A947-70E740481C1C}">
                <a14:useLocalDpi xmlns:a14="http://schemas.microsoft.com/office/drawing/2010/main" val="0"/>
              </a:ext>
            </a:extLst>
          </a:blip>
          <a:srcRect l="4115" t="8540" r="12515" b="11304"/>
          <a:stretch/>
        </p:blipFill>
        <p:spPr bwMode="auto">
          <a:xfrm>
            <a:off x="198649" y="3556370"/>
            <a:ext cx="489600" cy="455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TextBox 102">
            <a:extLst>
              <a:ext uri="{FF2B5EF4-FFF2-40B4-BE49-F238E27FC236}">
                <a16:creationId xmlns:a16="http://schemas.microsoft.com/office/drawing/2014/main" id="{40D587A5-ACB1-47D5-BB9C-47C912A7E7C6}"/>
              </a:ext>
            </a:extLst>
          </p:cNvPr>
          <p:cNvSpPr txBox="1"/>
          <p:nvPr/>
        </p:nvSpPr>
        <p:spPr>
          <a:xfrm>
            <a:off x="6114490" y="1984054"/>
            <a:ext cx="1415484" cy="338554"/>
          </a:xfrm>
          <a:prstGeom prst="rect">
            <a:avLst/>
          </a:prstGeom>
          <a:noFill/>
        </p:spPr>
        <p:txBody>
          <a:bodyPr wrap="square" rtlCol="0">
            <a:spAutoFit/>
          </a:bodyPr>
          <a:lstStyle/>
          <a:p>
            <a:r>
              <a:rPr lang="en-IE" sz="1600">
                <a:solidFill>
                  <a:schemeClr val="accent6"/>
                </a:solidFill>
              </a:rPr>
              <a:t>Set your status</a:t>
            </a:r>
          </a:p>
        </p:txBody>
      </p:sp>
      <p:cxnSp>
        <p:nvCxnSpPr>
          <p:cNvPr id="119" name="Straight Arrow Connector 118">
            <a:extLst>
              <a:ext uri="{FF2B5EF4-FFF2-40B4-BE49-F238E27FC236}">
                <a16:creationId xmlns:a16="http://schemas.microsoft.com/office/drawing/2014/main" id="{45D49D65-22F2-4476-8426-9C91640B32CD}"/>
              </a:ext>
            </a:extLst>
          </p:cNvPr>
          <p:cNvCxnSpPr>
            <a:cxnSpLocks/>
          </p:cNvCxnSpPr>
          <p:nvPr/>
        </p:nvCxnSpPr>
        <p:spPr>
          <a:xfrm flipV="1">
            <a:off x="7461972" y="2586343"/>
            <a:ext cx="1312091" cy="16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5153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Autofit/>
          </a:bodyPr>
          <a:lstStyle/>
          <a:p>
            <a:r>
              <a:rPr lang="en-IE" sz="2400"/>
              <a:t>Detected plagiarism can carry severe consequences</a:t>
            </a:r>
          </a:p>
          <a:p>
            <a:r>
              <a:rPr lang="en-IE" sz="2400"/>
              <a:t>It is the </a:t>
            </a:r>
            <a:r>
              <a:rPr lang="en-IE" sz="2400" i="1" u="sng"/>
              <a:t>act</a:t>
            </a:r>
            <a:r>
              <a:rPr lang="en-IE" sz="2400"/>
              <a:t> of plagiarism that is punished, regardless as to whether you meant to plagiarise or not </a:t>
            </a:r>
          </a:p>
          <a:p>
            <a:r>
              <a:rPr lang="en-IE" sz="2400"/>
              <a:t>You must complete the College’s “Ready Steady Write” plagiarism tutorial (available on the Library’s Academic Integrity website) and sign a declaration when submitting course work, whether in hard or soft copy or via Blackboard, confirming that you understand what plagiarism is and have completed the tutorial</a:t>
            </a:r>
          </a:p>
        </p:txBody>
      </p:sp>
      <p:sp>
        <p:nvSpPr>
          <p:cNvPr id="2" name="Title 1"/>
          <p:cNvSpPr>
            <a:spLocks noGrp="1"/>
          </p:cNvSpPr>
          <p:nvPr>
            <p:ph type="title"/>
          </p:nvPr>
        </p:nvSpPr>
        <p:spPr/>
        <p:txBody>
          <a:bodyPr>
            <a:normAutofit/>
          </a:bodyPr>
          <a:lstStyle/>
          <a:p>
            <a:r>
              <a:rPr lang="en-IE" b="1"/>
              <a:t>Consequences of plagiarism in Trinity</a:t>
            </a:r>
          </a:p>
        </p:txBody>
      </p:sp>
    </p:spTree>
    <p:extLst>
      <p:ext uri="{BB962C8B-B14F-4D97-AF65-F5344CB8AC3E}">
        <p14:creationId xmlns:p14="http://schemas.microsoft.com/office/powerpoint/2010/main" val="74332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ctr"/>
          <a:lstStyle/>
          <a:p>
            <a:r>
              <a:rPr lang="en-IE"/>
              <a:t>Academic Integrity – Library website</a:t>
            </a:r>
            <a:endParaRPr lang="en-US"/>
          </a:p>
        </p:txBody>
      </p:sp>
      <p:pic>
        <p:nvPicPr>
          <p:cNvPr id="5" name="Picture 4" descr="A screenshot of a computer&#10;&#10;AI-generated content may be incorrect.">
            <a:extLst>
              <a:ext uri="{FF2B5EF4-FFF2-40B4-BE49-F238E27FC236}">
                <a16:creationId xmlns:a16="http://schemas.microsoft.com/office/drawing/2014/main" id="{E285FF7C-147E-8DA4-46C9-00C7BF8CBD63}"/>
              </a:ext>
            </a:extLst>
          </p:cNvPr>
          <p:cNvPicPr>
            <a:picLocks noChangeAspect="1"/>
          </p:cNvPicPr>
          <p:nvPr/>
        </p:nvPicPr>
        <p:blipFill>
          <a:blip r:embed="rId3"/>
          <a:stretch>
            <a:fillRect/>
          </a:stretch>
        </p:blipFill>
        <p:spPr>
          <a:xfrm>
            <a:off x="2069506" y="1415143"/>
            <a:ext cx="7399845" cy="5116286"/>
          </a:xfrm>
          <a:prstGeom prst="rect">
            <a:avLst/>
          </a:prstGeom>
        </p:spPr>
      </p:pic>
      <p:sp>
        <p:nvSpPr>
          <p:cNvPr id="4" name="Rectangle 3">
            <a:extLst>
              <a:ext uri="{FF2B5EF4-FFF2-40B4-BE49-F238E27FC236}">
                <a16:creationId xmlns:a16="http://schemas.microsoft.com/office/drawing/2014/main" id="{BFDB1303-1782-5E7F-AC27-A0664754E291}"/>
              </a:ext>
            </a:extLst>
          </p:cNvPr>
          <p:cNvSpPr/>
          <p:nvPr/>
        </p:nvSpPr>
        <p:spPr>
          <a:xfrm>
            <a:off x="6801408" y="3537857"/>
            <a:ext cx="2253673" cy="332510"/>
          </a:xfrm>
          <a:prstGeom prst="rect">
            <a:avLst/>
          </a:prstGeom>
          <a:solidFill>
            <a:srgbClr val="FFFF00">
              <a:alpha val="2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31439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a:t>Ready, Steady, Write tutorial (available from the Library’s </a:t>
            </a:r>
            <a:r>
              <a:rPr lang="en-IE" i="1"/>
              <a:t>Academic Integrity </a:t>
            </a:r>
            <a:r>
              <a:rPr lang="en-IE"/>
              <a:t>website)</a:t>
            </a:r>
          </a:p>
        </p:txBody>
      </p:sp>
      <p:pic>
        <p:nvPicPr>
          <p:cNvPr id="4" name="Picture 3">
            <a:extLst>
              <a:ext uri="{FF2B5EF4-FFF2-40B4-BE49-F238E27FC236}">
                <a16:creationId xmlns:a16="http://schemas.microsoft.com/office/drawing/2014/main" id="{2E460DDF-6025-763C-9281-EFEAC56684F3}"/>
              </a:ext>
            </a:extLst>
          </p:cNvPr>
          <p:cNvPicPr>
            <a:picLocks noChangeAspect="1"/>
          </p:cNvPicPr>
          <p:nvPr/>
        </p:nvPicPr>
        <p:blipFill>
          <a:blip r:embed="rId3"/>
          <a:stretch>
            <a:fillRect/>
          </a:stretch>
        </p:blipFill>
        <p:spPr>
          <a:xfrm>
            <a:off x="1543071" y="1327355"/>
            <a:ext cx="9105857" cy="5197989"/>
          </a:xfrm>
          <a:prstGeom prst="rect">
            <a:avLst/>
          </a:prstGeom>
        </p:spPr>
      </p:pic>
      <p:sp>
        <p:nvSpPr>
          <p:cNvPr id="6" name="Rectangle 5">
            <a:extLst>
              <a:ext uri="{FF2B5EF4-FFF2-40B4-BE49-F238E27FC236}">
                <a16:creationId xmlns:a16="http://schemas.microsoft.com/office/drawing/2014/main" id="{40813472-C0B2-2077-B194-577E430A9CA6}"/>
              </a:ext>
            </a:extLst>
          </p:cNvPr>
          <p:cNvSpPr/>
          <p:nvPr/>
        </p:nvSpPr>
        <p:spPr>
          <a:xfrm>
            <a:off x="4044863" y="3760093"/>
            <a:ext cx="2857382" cy="398951"/>
          </a:xfrm>
          <a:prstGeom prst="rect">
            <a:avLst/>
          </a:prstGeom>
          <a:solidFill>
            <a:srgbClr val="FFFF00">
              <a:alpha val="2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0839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a:t>Coversheet required for each piece of submitted work</a:t>
            </a:r>
          </a:p>
        </p:txBody>
      </p:sp>
      <p:pic>
        <p:nvPicPr>
          <p:cNvPr id="4" name="Picture 3">
            <a:extLst>
              <a:ext uri="{FF2B5EF4-FFF2-40B4-BE49-F238E27FC236}">
                <a16:creationId xmlns:a16="http://schemas.microsoft.com/office/drawing/2014/main" id="{5CFF9FC7-3E46-1A88-0E73-C37965CE1FAD}"/>
              </a:ext>
            </a:extLst>
          </p:cNvPr>
          <p:cNvPicPr>
            <a:picLocks noChangeAspect="1"/>
          </p:cNvPicPr>
          <p:nvPr/>
        </p:nvPicPr>
        <p:blipFill>
          <a:blip r:embed="rId2"/>
          <a:stretch>
            <a:fillRect/>
          </a:stretch>
        </p:blipFill>
        <p:spPr>
          <a:xfrm>
            <a:off x="264721" y="1932806"/>
            <a:ext cx="11662558" cy="3642084"/>
          </a:xfrm>
          <a:prstGeom prst="rect">
            <a:avLst/>
          </a:prstGeom>
        </p:spPr>
      </p:pic>
    </p:spTree>
    <p:extLst>
      <p:ext uri="{BB962C8B-B14F-4D97-AF65-F5344CB8AC3E}">
        <p14:creationId xmlns:p14="http://schemas.microsoft.com/office/powerpoint/2010/main" val="1220690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024303" y="1556792"/>
            <a:ext cx="10001251" cy="4040188"/>
          </a:xfrm>
        </p:spPr>
        <p:txBody>
          <a:bodyPr vert="horz" lIns="0" tIns="0" rIns="0" bIns="0" rtlCol="0" anchor="t">
            <a:noAutofit/>
          </a:bodyPr>
          <a:lstStyle/>
          <a:p>
            <a:r>
              <a:rPr lang="en-GB" sz="2800"/>
              <a:t>Lecturers and examiners will be familiar with key sources and will notice when information has been used from them, as well as differences in style, terminology and accuracy in an essay</a:t>
            </a:r>
            <a:endParaRPr lang="en-IE" sz="2800">
              <a:cs typeface="Calibri"/>
            </a:endParaRPr>
          </a:p>
          <a:p>
            <a:r>
              <a:rPr lang="en-GB" sz="2800"/>
              <a:t>In addition, the vast majority of courses in Trinity use Turnitin to check written submissions for plagiarism. This compares submitted work to a database of websites, articles, books and student papers</a:t>
            </a:r>
            <a:endParaRPr lang="en-GB" sz="2800">
              <a:cs typeface="Calibri"/>
            </a:endParaRPr>
          </a:p>
          <a:p>
            <a:endParaRPr lang="en-IE"/>
          </a:p>
        </p:txBody>
      </p:sp>
      <p:sp>
        <p:nvSpPr>
          <p:cNvPr id="2" name="Title 1"/>
          <p:cNvSpPr>
            <a:spLocks noGrp="1"/>
          </p:cNvSpPr>
          <p:nvPr>
            <p:ph type="title"/>
          </p:nvPr>
        </p:nvSpPr>
        <p:spPr/>
        <p:txBody>
          <a:bodyPr/>
          <a:lstStyle/>
          <a:p>
            <a:r>
              <a:rPr lang="en-IE"/>
              <a:t>Detecting plagiarism</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781" y="4292404"/>
            <a:ext cx="3204437" cy="2017607"/>
          </a:xfrm>
          <a:prstGeom prst="rect">
            <a:avLst/>
          </a:prstGeom>
        </p:spPr>
      </p:pic>
    </p:spTree>
    <p:extLst>
      <p:ext uri="{BB962C8B-B14F-4D97-AF65-F5344CB8AC3E}">
        <p14:creationId xmlns:p14="http://schemas.microsoft.com/office/powerpoint/2010/main" val="394547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14179" y="1916832"/>
            <a:ext cx="9163641" cy="3984923"/>
          </a:xfrm>
        </p:spPr>
        <p:txBody>
          <a:bodyPr vert="horz" lIns="0" tIns="0" rIns="0" bIns="0" rtlCol="0" anchor="t">
            <a:noAutofit/>
          </a:bodyPr>
          <a:lstStyle/>
          <a:p>
            <a:r>
              <a:rPr lang="en-IE" sz="3048"/>
              <a:t>The “similarity score” is not a measure of plagiarism!</a:t>
            </a:r>
            <a:endParaRPr lang="en-IE" sz="3048">
              <a:cs typeface="Calibri"/>
            </a:endParaRPr>
          </a:p>
          <a:p>
            <a:r>
              <a:rPr lang="en-IE" sz="3048"/>
              <a:t>You may have a high similarity score but that might be satisfactory as long as you have made sure to cite all your references</a:t>
            </a:r>
            <a:endParaRPr lang="en-IE" sz="3048">
              <a:cs typeface="Calibri"/>
            </a:endParaRPr>
          </a:p>
          <a:p>
            <a:r>
              <a:rPr lang="en-IE" sz="3048"/>
              <a:t>You may have a low score but you could have been heavily paraphrasing other sources without citation</a:t>
            </a:r>
            <a:endParaRPr lang="en-IE" sz="3048">
              <a:cs typeface="Calibri"/>
            </a:endParaRPr>
          </a:p>
          <a:p>
            <a:pPr marL="256411" indent="-256411"/>
            <a:endParaRPr lang="en-IE" sz="2400">
              <a:cs typeface="Calibri"/>
            </a:endParaRPr>
          </a:p>
          <a:p>
            <a:endParaRPr lang="en-IE" b="0" i="1"/>
          </a:p>
        </p:txBody>
      </p:sp>
      <p:sp>
        <p:nvSpPr>
          <p:cNvPr id="3" name="Title 2"/>
          <p:cNvSpPr>
            <a:spLocks noGrp="1"/>
          </p:cNvSpPr>
          <p:nvPr>
            <p:ph type="title"/>
          </p:nvPr>
        </p:nvSpPr>
        <p:spPr/>
        <p:txBody>
          <a:bodyPr/>
          <a:lstStyle/>
          <a:p>
            <a:r>
              <a:rPr lang="en-IE" sz="2540"/>
              <a:t>Turnitin - similarity score</a:t>
            </a:r>
          </a:p>
        </p:txBody>
      </p:sp>
    </p:spTree>
    <p:extLst>
      <p:ext uri="{BB962C8B-B14F-4D97-AF65-F5344CB8AC3E}">
        <p14:creationId xmlns:p14="http://schemas.microsoft.com/office/powerpoint/2010/main" val="187872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95400" y="2068565"/>
            <a:ext cx="10585176" cy="4043347"/>
          </a:xfrm>
        </p:spPr>
        <p:txBody>
          <a:bodyPr vert="horz" lIns="0" tIns="0" rIns="0" bIns="0" rtlCol="0" anchor="t">
            <a:normAutofit/>
          </a:bodyPr>
          <a:lstStyle/>
          <a:p>
            <a:r>
              <a:rPr lang="en-IE" sz="3550"/>
              <a:t>For help on how to use Turnitin, see Academic Practice’s advice:</a:t>
            </a:r>
            <a:endParaRPr lang="en-IE" sz="3555">
              <a:ea typeface="Calibri"/>
              <a:cs typeface="Calibri"/>
            </a:endParaRPr>
          </a:p>
          <a:p>
            <a:r>
              <a:rPr lang="en-IE" sz="3550" b="0">
                <a:ea typeface="+mn-lt"/>
                <a:cs typeface="+mn-lt"/>
                <a:hlinkClick r:id="rId3"/>
              </a:rPr>
              <a:t>https://alt-62b985ffa0afc.blackboard.com/bbcswebdav/institution/studenthelp/index.html#assignments-turnitin</a:t>
            </a:r>
            <a:endParaRPr lang="en-IE"/>
          </a:p>
          <a:p>
            <a:r>
              <a:rPr lang="en-IE" sz="3550"/>
              <a:t>(go to the </a:t>
            </a:r>
            <a:r>
              <a:rPr lang="en-IE" sz="3550" i="1"/>
              <a:t>Turnitin Assignments in Blackboard</a:t>
            </a:r>
            <a:r>
              <a:rPr lang="en-IE" sz="3550"/>
              <a:t>)</a:t>
            </a:r>
            <a:endParaRPr lang="en-IE" sz="3555">
              <a:ea typeface="Calibri"/>
              <a:cs typeface="Calibri"/>
            </a:endParaRPr>
          </a:p>
          <a:p>
            <a:endParaRPr lang="en-IE"/>
          </a:p>
          <a:p>
            <a:endParaRPr lang="en-IE"/>
          </a:p>
          <a:p>
            <a:endParaRPr lang="en-IE" sz="1968">
              <a:cs typeface="Calibri"/>
            </a:endParaRPr>
          </a:p>
          <a:p>
            <a:endParaRPr lang="en-IE"/>
          </a:p>
        </p:txBody>
      </p:sp>
      <p:sp>
        <p:nvSpPr>
          <p:cNvPr id="3" name="Title 2"/>
          <p:cNvSpPr>
            <a:spLocks noGrp="1"/>
          </p:cNvSpPr>
          <p:nvPr>
            <p:ph type="title"/>
          </p:nvPr>
        </p:nvSpPr>
        <p:spPr/>
        <p:txBody>
          <a:bodyPr/>
          <a:lstStyle/>
          <a:p>
            <a:r>
              <a:rPr lang="en-IE"/>
              <a:t>Turnitin – Help</a:t>
            </a:r>
          </a:p>
        </p:txBody>
      </p:sp>
    </p:spTree>
    <p:extLst>
      <p:ext uri="{BB962C8B-B14F-4D97-AF65-F5344CB8AC3E}">
        <p14:creationId xmlns:p14="http://schemas.microsoft.com/office/powerpoint/2010/main" val="678073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18D4CC-2798-49B9-8280-9348670B5905}"/>
              </a:ext>
            </a:extLst>
          </p:cNvPr>
          <p:cNvSpPr>
            <a:spLocks noGrp="1"/>
          </p:cNvSpPr>
          <p:nvPr>
            <p:ph type="body" sz="quarter" idx="10"/>
          </p:nvPr>
        </p:nvSpPr>
        <p:spPr>
          <a:xfrm>
            <a:off x="2138841" y="1918966"/>
            <a:ext cx="7499285" cy="4040188"/>
          </a:xfrm>
        </p:spPr>
        <p:txBody>
          <a:bodyPr vert="horz" lIns="0" tIns="0" rIns="0" bIns="0" rtlCol="0" anchor="t">
            <a:noAutofit/>
          </a:bodyPr>
          <a:lstStyle/>
          <a:p>
            <a:pPr marL="362845" indent="-362845">
              <a:buChar char="•"/>
            </a:pPr>
            <a:r>
              <a:rPr lang="en-IE" sz="4571"/>
              <a:t>Paraphrasing</a:t>
            </a:r>
          </a:p>
          <a:p>
            <a:pPr marL="362845" indent="-362845">
              <a:buChar char="•"/>
            </a:pPr>
            <a:r>
              <a:rPr lang="en-IE" sz="4571">
                <a:cs typeface="Calibri"/>
              </a:rPr>
              <a:t>Copying and Pasting</a:t>
            </a:r>
            <a:endParaRPr lang="en-US" sz="4571">
              <a:cs typeface="Calibri"/>
            </a:endParaRPr>
          </a:p>
          <a:p>
            <a:pPr marL="362845" indent="-362845">
              <a:buChar char="•"/>
            </a:pPr>
            <a:r>
              <a:rPr lang="en-IE" sz="4571"/>
              <a:t>Quoting</a:t>
            </a:r>
            <a:endParaRPr lang="en-IE" sz="4571">
              <a:cs typeface="Calibri"/>
            </a:endParaRPr>
          </a:p>
          <a:p>
            <a:pPr marL="362845" indent="-362845">
              <a:buChar char="•"/>
            </a:pPr>
            <a:r>
              <a:rPr lang="en-IE" sz="4571"/>
              <a:t>Common knowledge </a:t>
            </a:r>
            <a:endParaRPr lang="en-IE" sz="4571">
              <a:cs typeface="Calibri"/>
            </a:endParaRPr>
          </a:p>
          <a:p>
            <a:endParaRPr lang="en-IE" sz="4571">
              <a:cs typeface="Calibri"/>
            </a:endParaRPr>
          </a:p>
          <a:p>
            <a:endParaRPr lang="en-IE"/>
          </a:p>
          <a:p>
            <a:endParaRPr lang="en-IE"/>
          </a:p>
          <a:p>
            <a:endParaRPr lang="en-IE">
              <a:cs typeface="Calibri"/>
            </a:endParaRPr>
          </a:p>
        </p:txBody>
      </p:sp>
      <p:sp>
        <p:nvSpPr>
          <p:cNvPr id="4" name="Title 3">
            <a:extLst>
              <a:ext uri="{FF2B5EF4-FFF2-40B4-BE49-F238E27FC236}">
                <a16:creationId xmlns:a16="http://schemas.microsoft.com/office/drawing/2014/main" id="{CA969F26-D3E4-4032-9A3B-EE12807020EE}"/>
              </a:ext>
            </a:extLst>
          </p:cNvPr>
          <p:cNvSpPr>
            <a:spLocks noGrp="1"/>
          </p:cNvSpPr>
          <p:nvPr>
            <p:ph type="title"/>
          </p:nvPr>
        </p:nvSpPr>
        <p:spPr/>
        <p:txBody>
          <a:bodyPr/>
          <a:lstStyle/>
          <a:p>
            <a:r>
              <a:rPr lang="en-IE" b="1"/>
              <a:t>Concerns around…</a:t>
            </a:r>
          </a:p>
        </p:txBody>
      </p:sp>
    </p:spTree>
    <p:extLst>
      <p:ext uri="{BB962C8B-B14F-4D97-AF65-F5344CB8AC3E}">
        <p14:creationId xmlns:p14="http://schemas.microsoft.com/office/powerpoint/2010/main" val="2635476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vert="horz" lIns="0" tIns="0" rIns="0" bIns="0" rtlCol="0" anchor="t">
            <a:normAutofit/>
          </a:bodyPr>
          <a:lstStyle/>
          <a:p>
            <a:r>
              <a:rPr lang="en-IE" sz="3048"/>
              <a:t>There is nothing wrong with including short paraphrases of others’ work (it demonstrates processing/synthesis) but you must </a:t>
            </a:r>
            <a:r>
              <a:rPr lang="en-IE" sz="3048" i="1"/>
              <a:t>attribute the ideas to them</a:t>
            </a:r>
            <a:endParaRPr lang="en-IE" sz="3048" i="1">
              <a:cs typeface="Calibri"/>
            </a:endParaRPr>
          </a:p>
          <a:p>
            <a:r>
              <a:rPr lang="en-IE" sz="3048"/>
              <a:t>Think carefully though if you decide to use a long segment of paraphrasing as you are likely to lose marks on stylistic grounds, but note this is not plagiarism as long as you have proper citations – just poor writing/style!</a:t>
            </a:r>
            <a:endParaRPr lang="en-IE" sz="3048">
              <a:cs typeface="Calibri"/>
            </a:endParaRPr>
          </a:p>
        </p:txBody>
      </p:sp>
      <p:sp>
        <p:nvSpPr>
          <p:cNvPr id="2" name="Title 1"/>
          <p:cNvSpPr>
            <a:spLocks noGrp="1"/>
          </p:cNvSpPr>
          <p:nvPr>
            <p:ph type="title"/>
          </p:nvPr>
        </p:nvSpPr>
        <p:spPr/>
        <p:txBody>
          <a:bodyPr/>
          <a:lstStyle/>
          <a:p>
            <a:r>
              <a:rPr lang="en-IE"/>
              <a:t> </a:t>
            </a:r>
            <a:r>
              <a:rPr lang="en-IE" b="1"/>
              <a:t>Paraphrasing</a:t>
            </a:r>
          </a:p>
        </p:txBody>
      </p:sp>
    </p:spTree>
    <p:extLst>
      <p:ext uri="{BB962C8B-B14F-4D97-AF65-F5344CB8AC3E}">
        <p14:creationId xmlns:p14="http://schemas.microsoft.com/office/powerpoint/2010/main" val="269057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095373" y="1452756"/>
            <a:ext cx="10001251" cy="762866"/>
          </a:xfrm>
        </p:spPr>
        <p:txBody>
          <a:bodyPr/>
          <a:lstStyle/>
          <a:p>
            <a:r>
              <a:rPr lang="en-IE" sz="2400"/>
              <a:t>“Copy and paste” is *very* easy to detect, but so is “Copy, shake and paste” – mixing up paragraph order, changing words etc. to make lifted sections appear different</a:t>
            </a:r>
            <a:endParaRPr lang="en-IE" sz="2400">
              <a:solidFill>
                <a:srgbClr val="147578"/>
              </a:solidFill>
            </a:endParaRPr>
          </a:p>
          <a:p>
            <a:endParaRPr lang="en-IE" sz="1799">
              <a:solidFill>
                <a:srgbClr val="147578"/>
              </a:solidFill>
            </a:endParaRPr>
          </a:p>
          <a:p>
            <a:endParaRPr lang="en-IE" sz="1799">
              <a:solidFill>
                <a:srgbClr val="147578"/>
              </a:solidFill>
            </a:endParaRPr>
          </a:p>
          <a:p>
            <a:r>
              <a:rPr lang="en-IE" sz="825">
                <a:solidFill>
                  <a:srgbClr val="147578"/>
                </a:solidFill>
              </a:rPr>
              <a:t>		</a:t>
            </a:r>
          </a:p>
          <a:p>
            <a:endParaRPr lang="en-IE" sz="825">
              <a:solidFill>
                <a:srgbClr val="147578"/>
              </a:solidFill>
            </a:endParaRPr>
          </a:p>
          <a:p>
            <a:r>
              <a:rPr lang="en-IE" sz="825">
                <a:solidFill>
                  <a:srgbClr val="147578"/>
                </a:solidFill>
              </a:rPr>
              <a:t>		</a:t>
            </a:r>
          </a:p>
          <a:p>
            <a:endParaRPr lang="en-IE" sz="1799"/>
          </a:p>
        </p:txBody>
      </p:sp>
      <p:sp>
        <p:nvSpPr>
          <p:cNvPr id="2" name="Title 1"/>
          <p:cNvSpPr>
            <a:spLocks noGrp="1"/>
          </p:cNvSpPr>
          <p:nvPr>
            <p:ph type="title"/>
          </p:nvPr>
        </p:nvSpPr>
        <p:spPr/>
        <p:txBody>
          <a:bodyPr>
            <a:normAutofit/>
          </a:bodyPr>
          <a:lstStyle/>
          <a:p>
            <a:r>
              <a:rPr lang="en-IE"/>
              <a:t>Copy, shake and paste</a:t>
            </a:r>
          </a:p>
        </p:txBody>
      </p:sp>
      <p:pic>
        <p:nvPicPr>
          <p:cNvPr id="5" name="Picture 4" descr="Cartoon - &quot;Simply changing the wording is not enough. You must cite your sources&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5997" y="2718658"/>
            <a:ext cx="5380004" cy="3026252"/>
          </a:xfrm>
          <a:prstGeom prst="rect">
            <a:avLst/>
          </a:prstGeom>
        </p:spPr>
      </p:pic>
      <p:sp>
        <p:nvSpPr>
          <p:cNvPr id="4" name="TextBox 3"/>
          <p:cNvSpPr txBox="1"/>
          <p:nvPr/>
        </p:nvSpPr>
        <p:spPr>
          <a:xfrm rot="-10800000" flipV="1">
            <a:off x="8184232" y="6021288"/>
            <a:ext cx="4589498" cy="255904"/>
          </a:xfrm>
          <a:prstGeom prst="rect">
            <a:avLst/>
          </a:prstGeom>
          <a:noFill/>
        </p:spPr>
        <p:txBody>
          <a:bodyPr wrap="square" rtlCol="0">
            <a:spAutoFit/>
          </a:bodyPr>
          <a:lstStyle/>
          <a:p>
            <a:r>
              <a:rPr lang="en-IE" sz="1063">
                <a:solidFill>
                  <a:srgbClr val="147578"/>
                </a:solidFill>
              </a:rPr>
              <a:t>Source: </a:t>
            </a:r>
            <a:r>
              <a:rPr lang="en-IE" sz="1063">
                <a:solidFill>
                  <a:srgbClr val="147578"/>
                </a:solidFill>
                <a:hlinkClick r:id="rId4"/>
              </a:rPr>
              <a:t>https://www.youtube.com/watch?v=LRODESfNzcc</a:t>
            </a:r>
            <a:endParaRPr lang="en-IE" sz="1063">
              <a:solidFill>
                <a:srgbClr val="147578"/>
              </a:solidFill>
            </a:endParaRPr>
          </a:p>
        </p:txBody>
      </p:sp>
    </p:spTree>
    <p:extLst>
      <p:ext uri="{BB962C8B-B14F-4D97-AF65-F5344CB8AC3E}">
        <p14:creationId xmlns:p14="http://schemas.microsoft.com/office/powerpoint/2010/main" val="191369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478" y="3680633"/>
            <a:ext cx="11565509" cy="1735625"/>
          </a:xfrm>
        </p:spPr>
        <p:txBody>
          <a:bodyPr lIns="91440" tIns="45720" rIns="91440" bIns="45720" anchor="ctr"/>
          <a:lstStyle/>
          <a:p>
            <a:r>
              <a:rPr lang="en-IE" sz="4800">
                <a:latin typeface="Calibri"/>
                <a:ea typeface="Open Sans"/>
                <a:cs typeface="Calibri"/>
              </a:rPr>
              <a:t>Academic Integrity </a:t>
            </a:r>
            <a:br>
              <a:rPr lang="en-IE" sz="4800">
                <a:latin typeface="Calibri"/>
                <a:ea typeface="Open Sans"/>
                <a:cs typeface="Calibri"/>
              </a:rPr>
            </a:br>
            <a:r>
              <a:rPr lang="en-IE" sz="4800">
                <a:latin typeface="Calibri"/>
                <a:ea typeface="Open Sans"/>
                <a:cs typeface="Calibri"/>
              </a:rPr>
              <a:t>and the Art of Referencing</a:t>
            </a:r>
            <a:br>
              <a:rPr lang="en-IE" sz="4800">
                <a:latin typeface="Calibri"/>
                <a:ea typeface="Open Sans"/>
                <a:cs typeface="Calibri"/>
              </a:rPr>
            </a:br>
            <a:r>
              <a:rPr lang="en-IE" sz="4800">
                <a:latin typeface="Calibri"/>
                <a:ea typeface="Open Sans"/>
                <a:cs typeface="Calibri"/>
              </a:rPr>
              <a:t>PG Summer School 2025</a:t>
            </a:r>
            <a:br>
              <a:rPr lang="en-IE" sz="4800">
                <a:latin typeface="Open Sans"/>
                <a:ea typeface="Open Sans"/>
                <a:cs typeface="Open Sans"/>
              </a:rPr>
            </a:br>
            <a:br>
              <a:rPr lang="en-IE" sz="4800">
                <a:latin typeface="Open Sans"/>
                <a:ea typeface="Open Sans"/>
                <a:cs typeface="Open Sans"/>
              </a:rPr>
            </a:br>
            <a:r>
              <a:rPr lang="en-IE" sz="4800">
                <a:latin typeface="Open Sans"/>
                <a:ea typeface="Open Sans"/>
                <a:cs typeface="Calibri"/>
              </a:rPr>
              <a:t> </a:t>
            </a:r>
            <a:r>
              <a:rPr lang="en-IE" sz="3200">
                <a:latin typeface="Open Sans"/>
                <a:ea typeface="Open Sans"/>
                <a:cs typeface="Calibri"/>
              </a:rPr>
              <a:t>library@tcd.ie|www.tcd.ie/library|@</a:t>
            </a:r>
            <a:r>
              <a:rPr lang="en-IE" sz="3200" err="1">
                <a:latin typeface="Open Sans"/>
                <a:ea typeface="Open Sans"/>
                <a:cs typeface="Calibri"/>
              </a:rPr>
              <a:t>tcdlibrary</a:t>
            </a:r>
            <a:r>
              <a:rPr lang="en-IE" sz="3200">
                <a:latin typeface="Open Sans"/>
                <a:ea typeface="Open Sans"/>
                <a:cs typeface="Calibri"/>
              </a:rPr>
              <a:t> </a:t>
            </a:r>
            <a:endParaRPr lang="en-IE"/>
          </a:p>
        </p:txBody>
      </p:sp>
    </p:spTree>
    <p:extLst>
      <p:ext uri="{BB962C8B-B14F-4D97-AF65-F5344CB8AC3E}">
        <p14:creationId xmlns:p14="http://schemas.microsoft.com/office/powerpoint/2010/main" val="189403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3200"/>
              <a:t>You will be given guidance by your department on how exactly to use quotations in your work. Any direct quotes (i.e., in a sentence) of another’s words must be put into quotation marks and attributed </a:t>
            </a:r>
          </a:p>
          <a:p>
            <a:r>
              <a:rPr lang="en-IE" sz="3200"/>
              <a:t>Block quotes (longer quotes as a separate paragraph) should generally be used sparingly, as overuse will demonstrate you have little original material of your own to add!</a:t>
            </a:r>
          </a:p>
          <a:p>
            <a:endParaRPr lang="en-IE"/>
          </a:p>
        </p:txBody>
      </p:sp>
      <p:sp>
        <p:nvSpPr>
          <p:cNvPr id="2" name="Title 1"/>
          <p:cNvSpPr>
            <a:spLocks noGrp="1"/>
          </p:cNvSpPr>
          <p:nvPr>
            <p:ph type="title"/>
          </p:nvPr>
        </p:nvSpPr>
        <p:spPr/>
        <p:txBody>
          <a:bodyPr/>
          <a:lstStyle/>
          <a:p>
            <a:r>
              <a:rPr lang="en-IE"/>
              <a:t>Using quotes</a:t>
            </a:r>
          </a:p>
        </p:txBody>
      </p:sp>
    </p:spTree>
    <p:extLst>
      <p:ext uri="{BB962C8B-B14F-4D97-AF65-F5344CB8AC3E}">
        <p14:creationId xmlns:p14="http://schemas.microsoft.com/office/powerpoint/2010/main" val="2315277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8521B7-B572-45D6-8AB2-63450496FF61}"/>
              </a:ext>
            </a:extLst>
          </p:cNvPr>
          <p:cNvSpPr>
            <a:spLocks noGrp="1"/>
          </p:cNvSpPr>
          <p:nvPr>
            <p:ph type="body" sz="quarter" idx="10"/>
          </p:nvPr>
        </p:nvSpPr>
        <p:spPr/>
        <p:txBody>
          <a:bodyPr/>
          <a:lstStyle/>
          <a:p>
            <a:r>
              <a:rPr lang="en-IE" sz="3200"/>
              <a:t>Common knowledge depends on the discipline</a:t>
            </a:r>
            <a:endParaRPr lang="en-US" sz="3200"/>
          </a:p>
          <a:p>
            <a:r>
              <a:rPr lang="en-IE" sz="3200"/>
              <a:t>In all academic or professional fields, experts regard some ideas as common knowledge </a:t>
            </a:r>
            <a:endParaRPr lang="en-US" sz="3200"/>
          </a:p>
          <a:p>
            <a:r>
              <a:rPr lang="en-IE" sz="3200"/>
              <a:t>This is generally defined as facts, dates, events and information that are expected to be known by someone studying or working in a particular field</a:t>
            </a:r>
          </a:p>
          <a:p>
            <a:endParaRPr lang="en-IE"/>
          </a:p>
          <a:p>
            <a:endParaRPr lang="en-IE"/>
          </a:p>
        </p:txBody>
      </p:sp>
      <p:sp>
        <p:nvSpPr>
          <p:cNvPr id="3" name="Title 2">
            <a:extLst>
              <a:ext uri="{FF2B5EF4-FFF2-40B4-BE49-F238E27FC236}">
                <a16:creationId xmlns:a16="http://schemas.microsoft.com/office/drawing/2014/main" id="{5CB12ECC-522B-4762-97B7-BE494DE37AF5}"/>
              </a:ext>
            </a:extLst>
          </p:cNvPr>
          <p:cNvSpPr>
            <a:spLocks noGrp="1"/>
          </p:cNvSpPr>
          <p:nvPr>
            <p:ph type="title"/>
          </p:nvPr>
        </p:nvSpPr>
        <p:spPr/>
        <p:txBody>
          <a:bodyPr/>
          <a:lstStyle/>
          <a:p>
            <a:r>
              <a:rPr lang="en-US"/>
              <a:t>Common knowledge?  If in doubt, CITE!</a:t>
            </a:r>
          </a:p>
        </p:txBody>
      </p:sp>
    </p:spTree>
    <p:extLst>
      <p:ext uri="{BB962C8B-B14F-4D97-AF65-F5344CB8AC3E}">
        <p14:creationId xmlns:p14="http://schemas.microsoft.com/office/powerpoint/2010/main" val="2229063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AE65C-E879-2705-DE44-2017A810B24F}"/>
              </a:ext>
            </a:extLst>
          </p:cNvPr>
          <p:cNvSpPr>
            <a:spLocks noGrp="1"/>
          </p:cNvSpPr>
          <p:nvPr>
            <p:ph type="body" sz="quarter" idx="10"/>
          </p:nvPr>
        </p:nvSpPr>
        <p:spPr/>
        <p:txBody>
          <a:bodyPr/>
          <a:lstStyle/>
          <a:p>
            <a:r>
              <a:rPr lang="en-GB" sz="3200"/>
              <a:t>You wrote an excellent essay on a topic last year. You now have to write again on the same topic for a different class for a different tutor…</a:t>
            </a:r>
          </a:p>
          <a:p>
            <a:r>
              <a:rPr lang="en-GB" sz="3200"/>
              <a:t>Can you reuse the same essay?</a:t>
            </a:r>
          </a:p>
          <a:p>
            <a:r>
              <a:rPr lang="en-GB" sz="3200"/>
              <a:t>If not, what do you do? </a:t>
            </a:r>
          </a:p>
          <a:p>
            <a:r>
              <a:rPr lang="en-GB" sz="3200"/>
              <a:t>This can be a surprisingly tricky question to answer…</a:t>
            </a:r>
          </a:p>
        </p:txBody>
      </p:sp>
      <p:sp>
        <p:nvSpPr>
          <p:cNvPr id="3" name="Title 2">
            <a:extLst>
              <a:ext uri="{FF2B5EF4-FFF2-40B4-BE49-F238E27FC236}">
                <a16:creationId xmlns:a16="http://schemas.microsoft.com/office/drawing/2014/main" id="{AED30F72-1AA9-B2A2-2C8A-B93D923544B9}"/>
              </a:ext>
            </a:extLst>
          </p:cNvPr>
          <p:cNvSpPr>
            <a:spLocks noGrp="1"/>
          </p:cNvSpPr>
          <p:nvPr>
            <p:ph type="title"/>
          </p:nvPr>
        </p:nvSpPr>
        <p:spPr/>
        <p:txBody>
          <a:bodyPr lIns="91440" tIns="45720" rIns="91440" bIns="45720" anchor="ctr"/>
          <a:lstStyle/>
          <a:p>
            <a:r>
              <a:rPr lang="en-GB"/>
              <a:t>Class Discussion</a:t>
            </a:r>
            <a:endParaRPr lang="en-IE"/>
          </a:p>
        </p:txBody>
      </p:sp>
    </p:spTree>
    <p:extLst>
      <p:ext uri="{BB962C8B-B14F-4D97-AF65-F5344CB8AC3E}">
        <p14:creationId xmlns:p14="http://schemas.microsoft.com/office/powerpoint/2010/main" val="228655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95EC4-9C5B-4ABC-BEDA-B7F465A7869A}"/>
              </a:ext>
            </a:extLst>
          </p:cNvPr>
          <p:cNvSpPr>
            <a:spLocks noGrp="1"/>
          </p:cNvSpPr>
          <p:nvPr>
            <p:ph type="title"/>
          </p:nvPr>
        </p:nvSpPr>
        <p:spPr/>
        <p:txBody>
          <a:bodyPr/>
          <a:lstStyle/>
          <a:p>
            <a:r>
              <a:rPr lang="en-US">
                <a:cs typeface="Calibri"/>
              </a:rPr>
              <a:t>Any questions?</a:t>
            </a:r>
            <a:endParaRPr lang="en-US"/>
          </a:p>
        </p:txBody>
      </p:sp>
    </p:spTree>
    <p:extLst>
      <p:ext uri="{BB962C8B-B14F-4D97-AF65-F5344CB8AC3E}">
        <p14:creationId xmlns:p14="http://schemas.microsoft.com/office/powerpoint/2010/main" val="3564133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E1A195-DE7B-4A5E-A2D4-23A4B8686A05}"/>
              </a:ext>
            </a:extLst>
          </p:cNvPr>
          <p:cNvSpPr>
            <a:spLocks noGrp="1"/>
          </p:cNvSpPr>
          <p:nvPr>
            <p:ph type="body" sz="quarter" idx="10"/>
          </p:nvPr>
        </p:nvSpPr>
        <p:spPr/>
        <p:txBody>
          <a:bodyPr/>
          <a:lstStyle/>
          <a:p>
            <a:r>
              <a:rPr lang="en-US" sz="4800"/>
              <a:t>We will look at:</a:t>
            </a:r>
          </a:p>
          <a:p>
            <a:pPr marL="685800" indent="-685800">
              <a:buFont typeface="Arial" panose="020B0604020202020204" pitchFamily="34" charset="0"/>
              <a:buChar char="•"/>
            </a:pPr>
            <a:r>
              <a:rPr lang="en-US" sz="4800"/>
              <a:t>Citing/referencing</a:t>
            </a:r>
          </a:p>
          <a:p>
            <a:pPr marL="685800" indent="-685800">
              <a:buFont typeface="Arial" panose="020B0604020202020204" pitchFamily="34" charset="0"/>
              <a:buChar char="•"/>
            </a:pPr>
            <a:r>
              <a:rPr lang="en-US" sz="4800"/>
              <a:t>Managing references</a:t>
            </a:r>
          </a:p>
        </p:txBody>
      </p:sp>
      <p:sp>
        <p:nvSpPr>
          <p:cNvPr id="3" name="Title 2">
            <a:extLst>
              <a:ext uri="{FF2B5EF4-FFF2-40B4-BE49-F238E27FC236}">
                <a16:creationId xmlns:a16="http://schemas.microsoft.com/office/drawing/2014/main" id="{087BFAD8-B167-4B8F-9B55-BAEEC795A2F2}"/>
              </a:ext>
            </a:extLst>
          </p:cNvPr>
          <p:cNvSpPr>
            <a:spLocks noGrp="1"/>
          </p:cNvSpPr>
          <p:nvPr>
            <p:ph type="title"/>
          </p:nvPr>
        </p:nvSpPr>
        <p:spPr/>
        <p:txBody>
          <a:bodyPr/>
          <a:lstStyle/>
          <a:p>
            <a:r>
              <a:rPr lang="en-US"/>
              <a:t>The art of referencing</a:t>
            </a:r>
          </a:p>
        </p:txBody>
      </p:sp>
    </p:spTree>
    <p:extLst>
      <p:ext uri="{BB962C8B-B14F-4D97-AF65-F5344CB8AC3E}">
        <p14:creationId xmlns:p14="http://schemas.microsoft.com/office/powerpoint/2010/main" val="1714756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2400"/>
              <a:t>“</a:t>
            </a:r>
            <a:r>
              <a:rPr lang="en-IE" sz="2400" i="1"/>
              <a:t>If I have seen further it is by standing on ye shoulders of Giants</a:t>
            </a:r>
            <a:r>
              <a:rPr lang="en-IE" sz="2400"/>
              <a:t>” (Newton, 1676)</a:t>
            </a:r>
          </a:p>
          <a:p>
            <a:r>
              <a:rPr lang="en-IE" sz="2400"/>
              <a:t>Papers on the same subjects will use similar terminology, and draw on the ideas and research that has gone before. This is an expected and necessary part of research</a:t>
            </a:r>
          </a:p>
          <a:p>
            <a:r>
              <a:rPr lang="en-IE" sz="2400"/>
              <a:t>However, it is also expected that you credit your sources by citing them</a:t>
            </a:r>
          </a:p>
          <a:p>
            <a:r>
              <a:rPr lang="en-IE" sz="2400"/>
              <a:t>This allows readers of your work to find the original sources and see if you have adequately represented their ideas, and shows you are not trying to claim those ideas as your own</a:t>
            </a:r>
          </a:p>
          <a:p>
            <a:endParaRPr lang="en-IE" sz="2199"/>
          </a:p>
        </p:txBody>
      </p:sp>
      <p:sp>
        <p:nvSpPr>
          <p:cNvPr id="2" name="Title 1"/>
          <p:cNvSpPr>
            <a:spLocks noGrp="1"/>
          </p:cNvSpPr>
          <p:nvPr>
            <p:ph type="title"/>
          </p:nvPr>
        </p:nvSpPr>
        <p:spPr/>
        <p:txBody>
          <a:bodyPr>
            <a:normAutofit fontScale="90000"/>
          </a:bodyPr>
          <a:lstStyle/>
          <a:p>
            <a:r>
              <a:rPr lang="en-IE"/>
              <a:t>What is the point of acknowledging sources through citations?</a:t>
            </a:r>
          </a:p>
        </p:txBody>
      </p:sp>
    </p:spTree>
    <p:extLst>
      <p:ext uri="{BB962C8B-B14F-4D97-AF65-F5344CB8AC3E}">
        <p14:creationId xmlns:p14="http://schemas.microsoft.com/office/powerpoint/2010/main" val="2620489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4400"/>
              <a:t>Many different citation styles are in use in Trinity – your supervisor, course director or school/departmental administrator will advise if you should use any particular citation style</a:t>
            </a:r>
          </a:p>
          <a:p>
            <a:endParaRPr lang="en-IE"/>
          </a:p>
          <a:p>
            <a:endParaRPr lang="en-IE"/>
          </a:p>
        </p:txBody>
      </p:sp>
      <p:sp>
        <p:nvSpPr>
          <p:cNvPr id="2" name="Title 1"/>
          <p:cNvSpPr>
            <a:spLocks noGrp="1"/>
          </p:cNvSpPr>
          <p:nvPr>
            <p:ph type="title"/>
          </p:nvPr>
        </p:nvSpPr>
        <p:spPr/>
        <p:txBody>
          <a:bodyPr/>
          <a:lstStyle/>
          <a:p>
            <a:r>
              <a:rPr lang="en-IE"/>
              <a:t>Citation styles</a:t>
            </a:r>
          </a:p>
        </p:txBody>
      </p:sp>
    </p:spTree>
    <p:extLst>
      <p:ext uri="{BB962C8B-B14F-4D97-AF65-F5344CB8AC3E}">
        <p14:creationId xmlns:p14="http://schemas.microsoft.com/office/powerpoint/2010/main" val="1827684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5115FF-AE51-E8EF-F60E-07BE97D1A783}"/>
              </a:ext>
            </a:extLst>
          </p:cNvPr>
          <p:cNvSpPr>
            <a:spLocks noGrp="1"/>
          </p:cNvSpPr>
          <p:nvPr>
            <p:ph type="body" sz="quarter" idx="10"/>
          </p:nvPr>
        </p:nvSpPr>
        <p:spPr/>
        <p:txBody>
          <a:bodyPr/>
          <a:lstStyle/>
          <a:p>
            <a:pPr marL="457200" lvl="0" indent="-457200">
              <a:buFont typeface="+mj-lt"/>
              <a:buAutoNum type="arabicPeriod"/>
            </a:pPr>
            <a:r>
              <a:rPr lang="en-IE"/>
              <a:t>“Harvard”</a:t>
            </a:r>
          </a:p>
          <a:p>
            <a:pPr marL="457200" lvl="0" indent="-457200">
              <a:buFont typeface="+mj-lt"/>
              <a:buAutoNum type="arabicPeriod"/>
            </a:pPr>
            <a:r>
              <a:rPr lang="en-IE"/>
              <a:t>APA</a:t>
            </a:r>
          </a:p>
          <a:p>
            <a:pPr marL="457200" lvl="0" indent="-457200">
              <a:buFont typeface="+mj-lt"/>
              <a:buAutoNum type="arabicPeriod"/>
            </a:pPr>
            <a:r>
              <a:rPr lang="en-IE"/>
              <a:t>Vancouver</a:t>
            </a:r>
          </a:p>
          <a:p>
            <a:pPr marL="457200" lvl="0" indent="-457200">
              <a:buFont typeface="+mj-lt"/>
              <a:buAutoNum type="arabicPeriod"/>
            </a:pPr>
            <a:r>
              <a:rPr lang="en-IE"/>
              <a:t>Chicago</a:t>
            </a:r>
          </a:p>
          <a:p>
            <a:pPr marL="457200" lvl="0" indent="-457200">
              <a:buFont typeface="+mj-lt"/>
              <a:buAutoNum type="arabicPeriod"/>
            </a:pPr>
            <a:r>
              <a:rPr lang="en-IE"/>
              <a:t>Irish Historical Studies</a:t>
            </a:r>
          </a:p>
          <a:p>
            <a:pPr marL="457200" lvl="0" indent="-457200">
              <a:buFont typeface="+mj-lt"/>
              <a:buAutoNum type="arabicPeriod"/>
            </a:pPr>
            <a:r>
              <a:rPr lang="en-IE"/>
              <a:t>Any you like</a:t>
            </a:r>
          </a:p>
          <a:p>
            <a:pPr marL="457200" lvl="0" indent="-457200">
              <a:buFont typeface="+mj-lt"/>
              <a:buAutoNum type="arabicPeriod"/>
            </a:pPr>
            <a:r>
              <a:rPr lang="en-IE"/>
              <a:t>Another</a:t>
            </a:r>
          </a:p>
          <a:p>
            <a:pPr marL="457200" indent="-457200">
              <a:buFont typeface="+mj-lt"/>
              <a:buAutoNum type="arabicPeriod"/>
            </a:pPr>
            <a:r>
              <a:rPr lang="en-IE"/>
              <a:t>Don’t know</a:t>
            </a:r>
          </a:p>
          <a:p>
            <a:pPr marL="457200" lvl="0" indent="-457200">
              <a:buFont typeface="+mj-lt"/>
              <a:buAutoNum type="arabicPeriod"/>
            </a:pPr>
            <a:endParaRPr lang="en-IE"/>
          </a:p>
        </p:txBody>
      </p:sp>
      <p:sp>
        <p:nvSpPr>
          <p:cNvPr id="3" name="Title 2">
            <a:extLst>
              <a:ext uri="{FF2B5EF4-FFF2-40B4-BE49-F238E27FC236}">
                <a16:creationId xmlns:a16="http://schemas.microsoft.com/office/drawing/2014/main" id="{86A50C0C-710B-9EA9-0F9D-2ADA667703E5}"/>
              </a:ext>
            </a:extLst>
          </p:cNvPr>
          <p:cNvSpPr>
            <a:spLocks noGrp="1"/>
          </p:cNvSpPr>
          <p:nvPr>
            <p:ph type="title"/>
          </p:nvPr>
        </p:nvSpPr>
        <p:spPr/>
        <p:txBody>
          <a:bodyPr/>
          <a:lstStyle/>
          <a:p>
            <a:r>
              <a:rPr lang="en-US"/>
              <a:t>Poll: What referencing style have you been told to use?</a:t>
            </a:r>
            <a:endParaRPr lang="en-IE"/>
          </a:p>
        </p:txBody>
      </p:sp>
    </p:spTree>
    <p:extLst>
      <p:ext uri="{BB962C8B-B14F-4D97-AF65-F5344CB8AC3E}">
        <p14:creationId xmlns:p14="http://schemas.microsoft.com/office/powerpoint/2010/main" val="728173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0BCC80-D90D-2A8A-A132-F82176087271}"/>
              </a:ext>
            </a:extLst>
          </p:cNvPr>
          <p:cNvSpPr>
            <a:spLocks noGrp="1"/>
          </p:cNvSpPr>
          <p:nvPr>
            <p:ph type="title"/>
          </p:nvPr>
        </p:nvSpPr>
        <p:spPr/>
        <p:txBody>
          <a:bodyPr lIns="91440" tIns="45720" rIns="91440" bIns="45720" anchor="ctr"/>
          <a:lstStyle/>
          <a:p>
            <a:r>
              <a:rPr lang="en-US">
                <a:ea typeface="Calibri"/>
                <a:cs typeface="Calibri"/>
              </a:rPr>
              <a:t>Style Guides</a:t>
            </a:r>
            <a:endParaRPr lang="en-US"/>
          </a:p>
        </p:txBody>
      </p:sp>
      <p:pic>
        <p:nvPicPr>
          <p:cNvPr id="4" name="Picture 3" descr="A book cover with colorful squares&#10;&#10;AI-generated content may be incorrect.">
            <a:extLst>
              <a:ext uri="{FF2B5EF4-FFF2-40B4-BE49-F238E27FC236}">
                <a16:creationId xmlns:a16="http://schemas.microsoft.com/office/drawing/2014/main" id="{2D15DB92-E01C-EC11-4B3B-25B1FA78EF2C}"/>
              </a:ext>
            </a:extLst>
          </p:cNvPr>
          <p:cNvPicPr>
            <a:picLocks noChangeAspect="1"/>
          </p:cNvPicPr>
          <p:nvPr/>
        </p:nvPicPr>
        <p:blipFill>
          <a:blip r:embed="rId3"/>
          <a:stretch>
            <a:fillRect/>
          </a:stretch>
        </p:blipFill>
        <p:spPr>
          <a:xfrm>
            <a:off x="1343323" y="1488478"/>
            <a:ext cx="2733675" cy="3886200"/>
          </a:xfrm>
          <a:prstGeom prst="rect">
            <a:avLst/>
          </a:prstGeom>
        </p:spPr>
      </p:pic>
      <p:pic>
        <p:nvPicPr>
          <p:cNvPr id="5" name="Picture 4" descr="A book cover with rainbow colors&#10;&#10;AI-generated content may be incorrect.">
            <a:extLst>
              <a:ext uri="{FF2B5EF4-FFF2-40B4-BE49-F238E27FC236}">
                <a16:creationId xmlns:a16="http://schemas.microsoft.com/office/drawing/2014/main" id="{EA183C1F-E1EA-2B8E-4FEB-D9E072A47581}"/>
              </a:ext>
            </a:extLst>
          </p:cNvPr>
          <p:cNvPicPr>
            <a:picLocks noChangeAspect="1"/>
          </p:cNvPicPr>
          <p:nvPr/>
        </p:nvPicPr>
        <p:blipFill>
          <a:blip r:embed="rId4"/>
          <a:srcRect l="2247" t="3927" b="1804"/>
          <a:stretch>
            <a:fillRect/>
          </a:stretch>
        </p:blipFill>
        <p:spPr>
          <a:xfrm>
            <a:off x="6179457" y="1488478"/>
            <a:ext cx="2842948" cy="3983723"/>
          </a:xfrm>
          <a:prstGeom prst="rect">
            <a:avLst/>
          </a:prstGeom>
        </p:spPr>
      </p:pic>
      <p:sp>
        <p:nvSpPr>
          <p:cNvPr id="8" name="TextBox 7">
            <a:extLst>
              <a:ext uri="{FF2B5EF4-FFF2-40B4-BE49-F238E27FC236}">
                <a16:creationId xmlns:a16="http://schemas.microsoft.com/office/drawing/2014/main" id="{CA94FF09-FE98-232B-C26A-2E009F726D2B}"/>
              </a:ext>
            </a:extLst>
          </p:cNvPr>
          <p:cNvSpPr txBox="1"/>
          <p:nvPr/>
        </p:nvSpPr>
        <p:spPr>
          <a:xfrm>
            <a:off x="1360714" y="5105400"/>
            <a:ext cx="27214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b="1">
                <a:ea typeface="+mn-lt"/>
                <a:cs typeface="+mn-lt"/>
              </a:rPr>
              <a:t>Eavan Boland Library </a:t>
            </a:r>
            <a:r>
              <a:rPr lang="en-US" b="1">
                <a:latin typeface="Arial"/>
                <a:cs typeface="Arial"/>
              </a:rPr>
              <a:t> </a:t>
            </a:r>
            <a:endParaRPr lang="en-US" b="1">
              <a:ea typeface="Calibri"/>
              <a:cs typeface="Calibri"/>
            </a:endParaRPr>
          </a:p>
          <a:p>
            <a:r>
              <a:rPr lang="en-US" b="1">
                <a:ea typeface="+mn-lt"/>
                <a:cs typeface="+mn-lt"/>
              </a:rPr>
              <a:t>2nd Floor </a:t>
            </a:r>
            <a:r>
              <a:rPr lang="en-US" b="1">
                <a:latin typeface="Arial"/>
                <a:cs typeface="Arial"/>
              </a:rPr>
              <a:t> </a:t>
            </a:r>
            <a:endParaRPr lang="en-US" b="1">
              <a:ea typeface="Calibri"/>
              <a:cs typeface="Calibri"/>
            </a:endParaRPr>
          </a:p>
          <a:p>
            <a:r>
              <a:rPr lang="en-US" b="1">
                <a:ea typeface="+mn-lt"/>
                <a:cs typeface="+mn-lt"/>
              </a:rPr>
              <a:t>LEN L492*6;1</a:t>
            </a:r>
            <a:r>
              <a:rPr lang="en-US">
                <a:ea typeface="+mn-lt"/>
                <a:cs typeface="+mn-lt"/>
              </a:rPr>
              <a:t> </a:t>
            </a:r>
            <a:r>
              <a:rPr lang="en-US">
                <a:latin typeface="Arial"/>
                <a:cs typeface="Arial"/>
              </a:rPr>
              <a:t> </a:t>
            </a:r>
            <a:endParaRPr lang="en-US"/>
          </a:p>
          <a:p>
            <a:pPr algn="l"/>
            <a:endParaRPr lang="en-US">
              <a:ea typeface="Calibri"/>
              <a:cs typeface="Calibri"/>
            </a:endParaRPr>
          </a:p>
        </p:txBody>
      </p:sp>
      <p:sp>
        <p:nvSpPr>
          <p:cNvPr id="9" name="TextBox 8">
            <a:extLst>
              <a:ext uri="{FF2B5EF4-FFF2-40B4-BE49-F238E27FC236}">
                <a16:creationId xmlns:a16="http://schemas.microsoft.com/office/drawing/2014/main" id="{0C91998C-3FDE-242F-DF16-5A80E2D2F1C1}"/>
              </a:ext>
            </a:extLst>
          </p:cNvPr>
          <p:cNvSpPr txBox="1"/>
          <p:nvPr/>
        </p:nvSpPr>
        <p:spPr>
          <a:xfrm>
            <a:off x="6183085" y="5475514"/>
            <a:ext cx="30262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Ussher</a:t>
            </a:r>
            <a:endParaRPr lang="en-US" b="1">
              <a:ea typeface="Calibri"/>
              <a:cs typeface="Calibri"/>
            </a:endParaRPr>
          </a:p>
          <a:p>
            <a:r>
              <a:rPr lang="en-US" b="1"/>
              <a:t>1st Floor </a:t>
            </a:r>
            <a:endParaRPr lang="en-US" b="1">
              <a:ea typeface="Calibri"/>
              <a:cs typeface="Calibri"/>
            </a:endParaRPr>
          </a:p>
          <a:p>
            <a:r>
              <a:rPr lang="en-US" b="1"/>
              <a:t>REF 808 P34*6 	</a:t>
            </a:r>
            <a:endParaRPr lang="en-US" b="1">
              <a:ea typeface="Calibri"/>
              <a:cs typeface="Calibri"/>
            </a:endParaRPr>
          </a:p>
        </p:txBody>
      </p:sp>
    </p:spTree>
    <p:extLst>
      <p:ext uri="{BB962C8B-B14F-4D97-AF65-F5344CB8AC3E}">
        <p14:creationId xmlns:p14="http://schemas.microsoft.com/office/powerpoint/2010/main" val="356382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006929" y="1598046"/>
            <a:ext cx="10001251" cy="4040188"/>
          </a:xfrm>
        </p:spPr>
        <p:txBody>
          <a:bodyPr/>
          <a:lstStyle/>
          <a:p>
            <a:r>
              <a:rPr lang="en-IE" sz="2800"/>
              <a:t>Guides for each style will tell you how to format the references:</a:t>
            </a:r>
          </a:p>
          <a:p>
            <a:pPr marL="342900" indent="-342900">
              <a:buFont typeface="Arial" panose="020B0604020202020204" pitchFamily="34" charset="0"/>
              <a:buChar char="•"/>
            </a:pPr>
            <a:r>
              <a:rPr lang="en-IE" sz="2800"/>
              <a:t>Details on which order to present the bibliographic information </a:t>
            </a:r>
          </a:p>
          <a:p>
            <a:pPr marL="342900" indent="-342900">
              <a:buFont typeface="Arial" panose="020B0604020202020204" pitchFamily="34" charset="0"/>
              <a:buChar char="•"/>
            </a:pPr>
            <a:r>
              <a:rPr lang="en-IE" sz="2800"/>
              <a:t>Grammar instructions such as how to use punctuation and capitalisation – e.g., what is italicised… where the full stops and commas go… </a:t>
            </a:r>
          </a:p>
          <a:p>
            <a:pPr marL="342900" indent="-342900">
              <a:buFont typeface="Arial" panose="020B0604020202020204" pitchFamily="34" charset="0"/>
              <a:buChar char="•"/>
            </a:pPr>
            <a:r>
              <a:rPr lang="en-IE" sz="2800"/>
              <a:t>Different rules will apply to different formats of sources (journal articles, book with one author, books with several authors, edited books, chapters in edited books, webpages, reports, films, YouTube videos, e-mails, etc. etc…)</a:t>
            </a:r>
          </a:p>
          <a:p>
            <a:endParaRPr lang="en-IE"/>
          </a:p>
        </p:txBody>
      </p:sp>
      <p:sp>
        <p:nvSpPr>
          <p:cNvPr id="2" name="Title 1"/>
          <p:cNvSpPr>
            <a:spLocks noGrp="1"/>
          </p:cNvSpPr>
          <p:nvPr>
            <p:ph type="title"/>
          </p:nvPr>
        </p:nvSpPr>
        <p:spPr/>
        <p:txBody>
          <a:bodyPr/>
          <a:lstStyle/>
          <a:p>
            <a:r>
              <a:rPr lang="en-IE"/>
              <a:t>Citation styles</a:t>
            </a:r>
          </a:p>
        </p:txBody>
      </p:sp>
    </p:spTree>
    <p:extLst>
      <p:ext uri="{BB962C8B-B14F-4D97-AF65-F5344CB8AC3E}">
        <p14:creationId xmlns:p14="http://schemas.microsoft.com/office/powerpoint/2010/main" val="269383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DC9002-006F-4C12-896E-72DF622F008E}"/>
              </a:ext>
            </a:extLst>
          </p:cNvPr>
          <p:cNvSpPr>
            <a:spLocks noGrp="1"/>
          </p:cNvSpPr>
          <p:nvPr>
            <p:ph type="body" sz="quarter" idx="10"/>
          </p:nvPr>
        </p:nvSpPr>
        <p:spPr>
          <a:xfrm>
            <a:off x="932372" y="1507264"/>
            <a:ext cx="10001251" cy="4040188"/>
          </a:xfrm>
        </p:spPr>
        <p:txBody>
          <a:bodyPr vert="horz" lIns="0" tIns="0" rIns="0" bIns="0" rtlCol="0" anchor="t">
            <a:noAutofit/>
          </a:bodyPr>
          <a:lstStyle/>
          <a:p>
            <a:r>
              <a:rPr lang="en-US" sz="2800" b="0">
                <a:ea typeface="+mn-lt"/>
                <a:cs typeface="+mn-lt"/>
              </a:rPr>
              <a:t>Welcome to this Library training session</a:t>
            </a:r>
          </a:p>
          <a:p>
            <a:r>
              <a:rPr lang="en-US" sz="2800" b="0">
                <a:ea typeface="+mn-lt"/>
                <a:cs typeface="+mn-lt"/>
              </a:rPr>
              <a:t>You don't need to speak during the session unless you want to!</a:t>
            </a:r>
          </a:p>
          <a:p>
            <a:r>
              <a:rPr lang="en-US" sz="2800" b="0">
                <a:ea typeface="+mn-lt"/>
                <a:cs typeface="+mn-lt"/>
              </a:rPr>
              <a:t>We may have some participative elements where we ask you to type responses, or use your microphone/the chat box</a:t>
            </a:r>
          </a:p>
          <a:p>
            <a:r>
              <a:rPr lang="en-US" sz="2800" b="0">
                <a:cs typeface="Calibri"/>
              </a:rPr>
              <a:t>We have included slots to answer your questions. Use the chat box, and we’ll answer during these slots, or ask it in person then with your microphone</a:t>
            </a:r>
            <a:endParaRPr lang="en-US" sz="2800" b="0">
              <a:ea typeface="Calibri"/>
              <a:cs typeface="Calibri"/>
            </a:endParaRPr>
          </a:p>
          <a:p>
            <a:r>
              <a:rPr lang="en-US" sz="2800" b="0">
                <a:cs typeface="Calibri"/>
              </a:rPr>
              <a:t>We hope that you enjoy the session</a:t>
            </a:r>
            <a:endParaRPr lang="en-US" sz="2800" b="0">
              <a:ea typeface="Calibri"/>
              <a:cs typeface="Calibri"/>
            </a:endParaRPr>
          </a:p>
        </p:txBody>
      </p:sp>
      <p:sp>
        <p:nvSpPr>
          <p:cNvPr id="3" name="Title 2">
            <a:extLst>
              <a:ext uri="{FF2B5EF4-FFF2-40B4-BE49-F238E27FC236}">
                <a16:creationId xmlns:a16="http://schemas.microsoft.com/office/drawing/2014/main" id="{96DA18CB-61D2-4BF9-AD90-0BFA59E54A2B}"/>
              </a:ext>
            </a:extLst>
          </p:cNvPr>
          <p:cNvSpPr>
            <a:spLocks noGrp="1"/>
          </p:cNvSpPr>
          <p:nvPr>
            <p:ph type="title"/>
          </p:nvPr>
        </p:nvSpPr>
        <p:spPr/>
        <p:txBody>
          <a:bodyPr lIns="91440" tIns="45720" rIns="91440" bIns="45720" anchor="ctr"/>
          <a:lstStyle/>
          <a:p>
            <a:r>
              <a:rPr lang="en-US"/>
              <a:t>Welcome to Library Postgrad Summer School</a:t>
            </a:r>
          </a:p>
        </p:txBody>
      </p:sp>
    </p:spTree>
    <p:extLst>
      <p:ext uri="{BB962C8B-B14F-4D97-AF65-F5344CB8AC3E}">
        <p14:creationId xmlns:p14="http://schemas.microsoft.com/office/powerpoint/2010/main" val="138599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3600"/>
              <a:t>There are </a:t>
            </a:r>
            <a:r>
              <a:rPr lang="en-IE" sz="3600" i="1"/>
              <a:t>thousands</a:t>
            </a:r>
            <a:r>
              <a:rPr lang="en-IE" sz="3600"/>
              <a:t> of citation styles, but most are based on one of three broad types:</a:t>
            </a:r>
          </a:p>
          <a:p>
            <a:pPr marL="571500" indent="-571500">
              <a:buFont typeface="Arial" panose="020B0604020202020204" pitchFamily="34" charset="0"/>
              <a:buChar char="•"/>
            </a:pPr>
            <a:r>
              <a:rPr lang="en-IE" sz="3600"/>
              <a:t>Parenthetical/Inline</a:t>
            </a:r>
          </a:p>
          <a:p>
            <a:pPr marL="571500" indent="-571500">
              <a:buFont typeface="Arial" panose="020B0604020202020204" pitchFamily="34" charset="0"/>
              <a:buChar char="•"/>
            </a:pPr>
            <a:r>
              <a:rPr lang="en-IE" sz="3600"/>
              <a:t>Numbered</a:t>
            </a:r>
          </a:p>
          <a:p>
            <a:pPr marL="571500" indent="-571500">
              <a:buFont typeface="Arial" panose="020B0604020202020204" pitchFamily="34" charset="0"/>
              <a:buChar char="•"/>
            </a:pPr>
            <a:r>
              <a:rPr lang="en-IE" sz="3600"/>
              <a:t>Footnotes</a:t>
            </a:r>
          </a:p>
        </p:txBody>
      </p:sp>
      <p:sp>
        <p:nvSpPr>
          <p:cNvPr id="2" name="Title 1"/>
          <p:cNvSpPr>
            <a:spLocks noGrp="1"/>
          </p:cNvSpPr>
          <p:nvPr>
            <p:ph type="title"/>
          </p:nvPr>
        </p:nvSpPr>
        <p:spPr/>
        <p:txBody>
          <a:bodyPr/>
          <a:lstStyle/>
          <a:p>
            <a:r>
              <a:rPr lang="en-IE"/>
              <a:t>Citation styles</a:t>
            </a:r>
          </a:p>
        </p:txBody>
      </p:sp>
    </p:spTree>
    <p:extLst>
      <p:ext uri="{BB962C8B-B14F-4D97-AF65-F5344CB8AC3E}">
        <p14:creationId xmlns:p14="http://schemas.microsoft.com/office/powerpoint/2010/main" val="139757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5C6D5F-AE57-1DB4-B69E-57C4CE924B82}"/>
              </a:ext>
            </a:extLst>
          </p:cNvPr>
          <p:cNvSpPr>
            <a:spLocks noGrp="1"/>
          </p:cNvSpPr>
          <p:nvPr>
            <p:ph type="title"/>
          </p:nvPr>
        </p:nvSpPr>
        <p:spPr/>
        <p:txBody>
          <a:bodyPr lIns="91440" tIns="45720" rIns="91440" bIns="45720" anchor="ctr"/>
          <a:lstStyle/>
          <a:p>
            <a:r>
              <a:rPr lang="en-IE">
                <a:ea typeface="Calibri"/>
                <a:cs typeface="Calibri"/>
              </a:rPr>
              <a:t>Parenthetical citations</a:t>
            </a:r>
            <a:endParaRPr lang="en-US"/>
          </a:p>
        </p:txBody>
      </p:sp>
      <p:pic>
        <p:nvPicPr>
          <p:cNvPr id="4" name="Picture 3" descr="A book shelf with a globe and a sign&#10;&#10;AI-generated content may be incorrect.">
            <a:extLst>
              <a:ext uri="{FF2B5EF4-FFF2-40B4-BE49-F238E27FC236}">
                <a16:creationId xmlns:a16="http://schemas.microsoft.com/office/drawing/2014/main" id="{5D48F150-64F4-7A1F-0EDD-468D531A587C}"/>
              </a:ext>
            </a:extLst>
          </p:cNvPr>
          <p:cNvPicPr>
            <a:picLocks noChangeAspect="1"/>
          </p:cNvPicPr>
          <p:nvPr/>
        </p:nvPicPr>
        <p:blipFill>
          <a:blip r:embed="rId3"/>
          <a:stretch>
            <a:fillRect/>
          </a:stretch>
        </p:blipFill>
        <p:spPr>
          <a:xfrm>
            <a:off x="4131743" y="1382454"/>
            <a:ext cx="3203992" cy="4930046"/>
          </a:xfrm>
          <a:prstGeom prst="rect">
            <a:avLst/>
          </a:prstGeom>
        </p:spPr>
      </p:pic>
      <p:sp>
        <p:nvSpPr>
          <p:cNvPr id="5" name="Left Bracket 4">
            <a:extLst>
              <a:ext uri="{FF2B5EF4-FFF2-40B4-BE49-F238E27FC236}">
                <a16:creationId xmlns:a16="http://schemas.microsoft.com/office/drawing/2014/main" id="{7970461E-ACE6-621B-C8C1-DBE502B5CBB8}"/>
              </a:ext>
            </a:extLst>
          </p:cNvPr>
          <p:cNvSpPr/>
          <p:nvPr/>
        </p:nvSpPr>
        <p:spPr>
          <a:xfrm>
            <a:off x="1447800" y="1970314"/>
            <a:ext cx="1447800" cy="3102428"/>
          </a:xfrm>
          <a:prstGeom prst="leftBracket">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ket 6">
            <a:extLst>
              <a:ext uri="{FF2B5EF4-FFF2-40B4-BE49-F238E27FC236}">
                <a16:creationId xmlns:a16="http://schemas.microsoft.com/office/drawing/2014/main" id="{11F66D7E-3999-70D6-2B45-BE1B08EBF5EE}"/>
              </a:ext>
            </a:extLst>
          </p:cNvPr>
          <p:cNvSpPr/>
          <p:nvPr/>
        </p:nvSpPr>
        <p:spPr>
          <a:xfrm>
            <a:off x="8079877" y="1876447"/>
            <a:ext cx="1611085" cy="3113314"/>
          </a:xfrm>
          <a:prstGeom prst="rightBracket">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649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2400"/>
              <a:t>Parenthetical citations use a brief summary of the reference in the text (such as listing the author and date, or the author and title, or author and page) with the full reference stated at the end of the chapter or work</a:t>
            </a:r>
            <a:endParaRPr lang="en-US" sz="2400"/>
          </a:p>
          <a:p>
            <a:r>
              <a:rPr lang="en-IE" sz="2400"/>
              <a:t>This final list is called a reference list or bibliography (generally used interchangeably, although there are technically differences) </a:t>
            </a:r>
          </a:p>
          <a:p>
            <a:r>
              <a:rPr lang="en-IE" sz="2400"/>
              <a:t>Usually, the full list of references will be in alphabetical order by the first author’s surname</a:t>
            </a:r>
          </a:p>
          <a:p>
            <a:r>
              <a:rPr lang="en-IE" sz="2400"/>
              <a:t>Parenthetical citations are mostly used in the sciences and social sciences, but are becoming more common in the arts and humanities </a:t>
            </a:r>
          </a:p>
          <a:p>
            <a:endParaRPr lang="en-IE"/>
          </a:p>
        </p:txBody>
      </p:sp>
      <p:sp>
        <p:nvSpPr>
          <p:cNvPr id="2" name="Title 1"/>
          <p:cNvSpPr>
            <a:spLocks noGrp="1"/>
          </p:cNvSpPr>
          <p:nvPr>
            <p:ph type="title"/>
          </p:nvPr>
        </p:nvSpPr>
        <p:spPr/>
        <p:txBody>
          <a:bodyPr/>
          <a:lstStyle/>
          <a:p>
            <a:r>
              <a:rPr lang="en-IE"/>
              <a:t>Parenthetical citations</a:t>
            </a:r>
          </a:p>
        </p:txBody>
      </p:sp>
    </p:spTree>
    <p:extLst>
      <p:ext uri="{BB962C8B-B14F-4D97-AF65-F5344CB8AC3E}">
        <p14:creationId xmlns:p14="http://schemas.microsoft.com/office/powerpoint/2010/main" val="4109431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2400"/>
              <a:t>Parenthetical styles are sometimes called the “Harvard” style as they were first used at Harvard in the 1880s</a:t>
            </a:r>
          </a:p>
          <a:p>
            <a:r>
              <a:rPr lang="en-IE" sz="2400"/>
              <a:t>They are called “Parenthetical” styles as they enclose the partial information in brackets</a:t>
            </a:r>
          </a:p>
          <a:p>
            <a:r>
              <a:rPr lang="en-IE" sz="2400"/>
              <a:t>They are also sometimes called “Inline” styles</a:t>
            </a:r>
          </a:p>
          <a:p>
            <a:r>
              <a:rPr lang="en-IE" sz="2400"/>
              <a:t>Most use author and date and so those styles are often referred to as Author-Date styles</a:t>
            </a:r>
          </a:p>
          <a:p>
            <a:r>
              <a:rPr lang="en-IE" sz="2400"/>
              <a:t>Not all use author-date, </a:t>
            </a:r>
            <a:r>
              <a:rPr lang="en-IE" sz="2400" err="1"/>
              <a:t>e.g</a:t>
            </a:r>
            <a:r>
              <a:rPr lang="en-IE" sz="2400"/>
              <a:t>, MLA uses author and page number</a:t>
            </a:r>
          </a:p>
          <a:p>
            <a:endParaRPr lang="en-IE"/>
          </a:p>
          <a:p>
            <a:endParaRPr lang="en-IE"/>
          </a:p>
          <a:p>
            <a:endParaRPr lang="en-IE"/>
          </a:p>
          <a:p>
            <a:endParaRPr lang="en-IE"/>
          </a:p>
          <a:p>
            <a:endParaRPr lang="en-IE"/>
          </a:p>
          <a:p>
            <a:endParaRPr lang="en-IE"/>
          </a:p>
        </p:txBody>
      </p:sp>
      <p:sp>
        <p:nvSpPr>
          <p:cNvPr id="2" name="Title 1"/>
          <p:cNvSpPr>
            <a:spLocks noGrp="1"/>
          </p:cNvSpPr>
          <p:nvPr>
            <p:ph type="title"/>
          </p:nvPr>
        </p:nvSpPr>
        <p:spPr/>
        <p:txBody>
          <a:bodyPr/>
          <a:lstStyle/>
          <a:p>
            <a:r>
              <a:rPr lang="en-IE"/>
              <a:t>Parenthetical citations</a:t>
            </a:r>
          </a:p>
        </p:txBody>
      </p:sp>
    </p:spTree>
    <p:extLst>
      <p:ext uri="{BB962C8B-B14F-4D97-AF65-F5344CB8AC3E}">
        <p14:creationId xmlns:p14="http://schemas.microsoft.com/office/powerpoint/2010/main" val="265318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B010-03D0-9FA1-299E-EBEC2FDFFEC5}"/>
              </a:ext>
            </a:extLst>
          </p:cNvPr>
          <p:cNvSpPr>
            <a:spLocks noGrp="1"/>
          </p:cNvSpPr>
          <p:nvPr>
            <p:ph type="title"/>
          </p:nvPr>
        </p:nvSpPr>
        <p:spPr/>
        <p:txBody>
          <a:bodyPr lIns="91440" tIns="45720" rIns="91440" bIns="45720" anchor="ctr"/>
          <a:lstStyle/>
          <a:p>
            <a:r>
              <a:rPr lang="en-US">
                <a:ea typeface="Calibri"/>
                <a:cs typeface="Calibri"/>
              </a:rPr>
              <a:t>Citation Style Example SLD</a:t>
            </a:r>
            <a:endParaRPr lang="en-US"/>
          </a:p>
        </p:txBody>
      </p:sp>
      <p:pic>
        <p:nvPicPr>
          <p:cNvPr id="4" name="Picture 3" descr="An open book with text&#10;&#10;AI-generated content may be incorrect.">
            <a:extLst>
              <a:ext uri="{FF2B5EF4-FFF2-40B4-BE49-F238E27FC236}">
                <a16:creationId xmlns:a16="http://schemas.microsoft.com/office/drawing/2014/main" id="{7C3B74EB-FE65-1A63-F6AF-9D0618DE0F24}"/>
              </a:ext>
            </a:extLst>
          </p:cNvPr>
          <p:cNvPicPr>
            <a:picLocks noChangeAspect="1"/>
          </p:cNvPicPr>
          <p:nvPr/>
        </p:nvPicPr>
        <p:blipFill>
          <a:blip r:embed="rId2"/>
          <a:stretch>
            <a:fillRect/>
          </a:stretch>
        </p:blipFill>
        <p:spPr>
          <a:xfrm>
            <a:off x="2177101" y="1412308"/>
            <a:ext cx="7064406" cy="4939443"/>
          </a:xfrm>
          <a:prstGeom prst="rect">
            <a:avLst/>
          </a:prstGeom>
        </p:spPr>
      </p:pic>
    </p:spTree>
    <p:extLst>
      <p:ext uri="{BB962C8B-B14F-4D97-AF65-F5344CB8AC3E}">
        <p14:creationId xmlns:p14="http://schemas.microsoft.com/office/powerpoint/2010/main" val="2052229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26F6E-6B30-A783-0CCB-7D7948B1DEE8}"/>
              </a:ext>
            </a:extLst>
          </p:cNvPr>
          <p:cNvPicPr>
            <a:picLocks noChangeAspect="1"/>
          </p:cNvPicPr>
          <p:nvPr/>
        </p:nvPicPr>
        <p:blipFill>
          <a:blip r:embed="rId2"/>
          <a:stretch>
            <a:fillRect/>
          </a:stretch>
        </p:blipFill>
        <p:spPr>
          <a:xfrm>
            <a:off x="955030" y="1038501"/>
            <a:ext cx="9922204" cy="2304256"/>
          </a:xfrm>
          <a:prstGeom prst="rect">
            <a:avLst/>
          </a:prstGeom>
        </p:spPr>
      </p:pic>
      <p:sp>
        <p:nvSpPr>
          <p:cNvPr id="4" name="TextBox 3">
            <a:extLst>
              <a:ext uri="{FF2B5EF4-FFF2-40B4-BE49-F238E27FC236}">
                <a16:creationId xmlns:a16="http://schemas.microsoft.com/office/drawing/2014/main" id="{B93B43F0-6951-3400-88CB-0EFA0191F813}"/>
              </a:ext>
            </a:extLst>
          </p:cNvPr>
          <p:cNvSpPr txBox="1"/>
          <p:nvPr/>
        </p:nvSpPr>
        <p:spPr>
          <a:xfrm>
            <a:off x="983432" y="548680"/>
            <a:ext cx="8136904" cy="523220"/>
          </a:xfrm>
          <a:prstGeom prst="rect">
            <a:avLst/>
          </a:prstGeom>
          <a:noFill/>
        </p:spPr>
        <p:txBody>
          <a:bodyPr wrap="square" rtlCol="0">
            <a:spAutoFit/>
          </a:bodyPr>
          <a:lstStyle/>
          <a:p>
            <a:r>
              <a:rPr lang="en-IE" sz="2800"/>
              <a:t>QUIZ: How do you cite this article?</a:t>
            </a:r>
            <a:endParaRPr lang="en-US" sz="2800"/>
          </a:p>
        </p:txBody>
      </p:sp>
      <p:sp>
        <p:nvSpPr>
          <p:cNvPr id="5" name="TextBox 4">
            <a:extLst>
              <a:ext uri="{FF2B5EF4-FFF2-40B4-BE49-F238E27FC236}">
                <a16:creationId xmlns:a16="http://schemas.microsoft.com/office/drawing/2014/main" id="{DDD67013-164B-BE61-C487-39FDB16E7F25}"/>
              </a:ext>
            </a:extLst>
          </p:cNvPr>
          <p:cNvSpPr txBox="1"/>
          <p:nvPr/>
        </p:nvSpPr>
        <p:spPr>
          <a:xfrm>
            <a:off x="1091444" y="3342757"/>
            <a:ext cx="10009112" cy="2585323"/>
          </a:xfrm>
          <a:prstGeom prst="rect">
            <a:avLst/>
          </a:prstGeom>
          <a:noFill/>
        </p:spPr>
        <p:txBody>
          <a:bodyPr wrap="square" rtlCol="0">
            <a:spAutoFit/>
          </a:bodyPr>
          <a:lstStyle/>
          <a:p>
            <a:r>
              <a:rPr lang="en-US"/>
              <a:t>Danish satisfaction and Austrian discontent with their governments’ measures during the Covid-19 crisis: Explanations from a citizenship perspective</a:t>
            </a:r>
          </a:p>
          <a:p>
            <a:r>
              <a:rPr lang="en-US"/>
              <a:t>Jensen, P.H. and </a:t>
            </a:r>
            <a:r>
              <a:rPr lang="en-US" err="1"/>
              <a:t>Leibetseder</a:t>
            </a:r>
            <a:r>
              <a:rPr lang="en-US"/>
              <a:t>, B. </a:t>
            </a:r>
          </a:p>
          <a:p>
            <a:r>
              <a:rPr lang="en-US"/>
              <a:t>Journal of International and Comparative Social Policy</a:t>
            </a:r>
          </a:p>
          <a:p>
            <a:r>
              <a:rPr lang="en-US"/>
              <a:t>2022</a:t>
            </a:r>
          </a:p>
          <a:p>
            <a:r>
              <a:rPr lang="en-US"/>
              <a:t>38</a:t>
            </a:r>
          </a:p>
          <a:p>
            <a:r>
              <a:rPr lang="en-US"/>
              <a:t>1</a:t>
            </a:r>
          </a:p>
          <a:p>
            <a:r>
              <a:rPr lang="en-US"/>
              <a:t>57–70</a:t>
            </a:r>
          </a:p>
          <a:p>
            <a:r>
              <a:rPr lang="en-US"/>
              <a:t>doi:10.1017/ics.2021.14. </a:t>
            </a:r>
          </a:p>
        </p:txBody>
      </p:sp>
    </p:spTree>
    <p:extLst>
      <p:ext uri="{BB962C8B-B14F-4D97-AF65-F5344CB8AC3E}">
        <p14:creationId xmlns:p14="http://schemas.microsoft.com/office/powerpoint/2010/main" val="36871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75E50C-0678-FF6D-B035-A49BE7C59636}"/>
              </a:ext>
            </a:extLst>
          </p:cNvPr>
          <p:cNvSpPr txBox="1"/>
          <p:nvPr/>
        </p:nvSpPr>
        <p:spPr>
          <a:xfrm>
            <a:off x="911424" y="548680"/>
            <a:ext cx="9577064" cy="2062552"/>
          </a:xfrm>
          <a:prstGeom prst="rect">
            <a:avLst/>
          </a:prstGeom>
          <a:noFill/>
        </p:spPr>
        <p:txBody>
          <a:bodyPr wrap="square" rtlCol="0">
            <a:spAutoFit/>
          </a:bodyPr>
          <a:lstStyle/>
          <a:p>
            <a:pPr>
              <a:lnSpc>
                <a:spcPct val="107000"/>
              </a:lnSpc>
              <a:spcAft>
                <a:spcPts val="800"/>
              </a:spcAft>
              <a:tabLst>
                <a:tab pos="939800" algn="l"/>
              </a:tabLst>
            </a:pPr>
            <a:r>
              <a:rPr lang="en-US" sz="1800" b="1" kern="0">
                <a:effectLst/>
                <a:latin typeface="Calibri" panose="020F0502020204030204" pitchFamily="34" charset="0"/>
                <a:ea typeface="Calibri" panose="020F0502020204030204" pitchFamily="34" charset="0"/>
                <a:cs typeface="Calibri" panose="020F0502020204030204" pitchFamily="34" charset="0"/>
              </a:rPr>
              <a:t>Option 1.</a:t>
            </a:r>
          </a:p>
          <a:p>
            <a:pPr>
              <a:lnSpc>
                <a:spcPct val="107000"/>
              </a:lnSpc>
              <a:spcAft>
                <a:spcPts val="800"/>
              </a:spcAft>
              <a:tabLst>
                <a:tab pos="939800" algn="l"/>
              </a:tabLst>
            </a:pPr>
            <a:r>
              <a:rPr lang="en-US" sz="1800" kern="0">
                <a:effectLst/>
                <a:latin typeface="Calibri" panose="020F0502020204030204" pitchFamily="34" charset="0"/>
                <a:ea typeface="Calibri" panose="020F0502020204030204" pitchFamily="34" charset="0"/>
                <a:cs typeface="Calibri" panose="020F0502020204030204" pitchFamily="34" charset="0"/>
              </a:rPr>
              <a:t>JENSEN, P. H. &amp; LEIBETSEDER, B. 2022. </a:t>
            </a:r>
            <a:r>
              <a:rPr lang="en-US" sz="1800" i="1" kern="0">
                <a:effectLst/>
                <a:latin typeface="Calibri" panose="020F0502020204030204" pitchFamily="34" charset="0"/>
                <a:ea typeface="Calibri" panose="020F0502020204030204" pitchFamily="34" charset="0"/>
                <a:cs typeface="Calibri" panose="020F0502020204030204" pitchFamily="34" charset="0"/>
              </a:rPr>
              <a:t>Danish satisfaction and Austrian discontent with their governments’ measures during the Covid-19 crisis: Explanations from a citizenship perspective. </a:t>
            </a:r>
            <a:r>
              <a:rPr lang="en-US" sz="1800" kern="0">
                <a:effectLst/>
                <a:latin typeface="Calibri" panose="020F0502020204030204" pitchFamily="34" charset="0"/>
                <a:ea typeface="Calibri" panose="020F0502020204030204" pitchFamily="34" charset="0"/>
                <a:cs typeface="Calibri" panose="020F0502020204030204" pitchFamily="34" charset="0"/>
              </a:rPr>
              <a:t>Journal of International and Comparative Social Policy</a:t>
            </a:r>
            <a:r>
              <a:rPr lang="en-US" sz="1800" i="1" kern="0">
                <a:effectLst/>
                <a:latin typeface="Calibri" panose="020F0502020204030204" pitchFamily="34" charset="0"/>
                <a:ea typeface="Calibri" panose="020F0502020204030204" pitchFamily="34" charset="0"/>
                <a:cs typeface="Calibri" panose="020F0502020204030204" pitchFamily="34" charset="0"/>
              </a:rPr>
              <a:t>,</a:t>
            </a:r>
            <a:r>
              <a:rPr lang="en-US" sz="1800" kern="0">
                <a:effectLst/>
                <a:latin typeface="Calibri" panose="020F0502020204030204" pitchFamily="34" charset="0"/>
                <a:ea typeface="Calibri" panose="020F0502020204030204" pitchFamily="34" charset="0"/>
                <a:cs typeface="Calibri" panose="020F0502020204030204" pitchFamily="34" charset="0"/>
              </a:rPr>
              <a:t> (38)</a:t>
            </a:r>
            <a:r>
              <a:rPr lang="en-US" sz="1800" b="1" kern="0">
                <a:effectLst/>
                <a:latin typeface="Calibri" panose="020F0502020204030204" pitchFamily="34" charset="0"/>
                <a:ea typeface="Calibri" panose="020F0502020204030204" pitchFamily="34" charset="0"/>
                <a:cs typeface="Calibri" panose="020F0502020204030204" pitchFamily="34" charset="0"/>
              </a:rPr>
              <a:t>,</a:t>
            </a:r>
            <a:r>
              <a:rPr lang="en-US" sz="1800" kern="0">
                <a:effectLst/>
                <a:latin typeface="Calibri" panose="020F0502020204030204" pitchFamily="34" charset="0"/>
                <a:ea typeface="Calibri" panose="020F0502020204030204" pitchFamily="34" charset="0"/>
                <a:cs typeface="Calibri" panose="020F0502020204030204" pitchFamily="34" charset="0"/>
              </a:rPr>
              <a:t> 1 57-70. </a:t>
            </a:r>
            <a:r>
              <a:rPr lang="en-US" sz="1800" u="sng" ker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https://doi.org/10.1017/ics.2021.14</a:t>
            </a:r>
            <a:r>
              <a:rPr lang="en-US" sz="1800" u="sng" kern="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939800" algn="l"/>
              </a:tabLst>
            </a:pPr>
            <a:endParaRPr lang="en-US" sz="1800" kern="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35C48D1-6DE1-A5A0-22B6-160BD333DB1F}"/>
              </a:ext>
            </a:extLst>
          </p:cNvPr>
          <p:cNvSpPr txBox="1"/>
          <p:nvPr/>
        </p:nvSpPr>
        <p:spPr>
          <a:xfrm>
            <a:off x="911424" y="2492896"/>
            <a:ext cx="9073008" cy="1663597"/>
          </a:xfrm>
          <a:prstGeom prst="rect">
            <a:avLst/>
          </a:prstGeom>
          <a:noFill/>
        </p:spPr>
        <p:txBody>
          <a:bodyPr wrap="square" rtlCol="0">
            <a:spAutoFit/>
          </a:bodyPr>
          <a:lstStyle/>
          <a:p>
            <a:pPr>
              <a:lnSpc>
                <a:spcPct val="107000"/>
              </a:lnSpc>
              <a:spcAft>
                <a:spcPts val="800"/>
              </a:spcAft>
              <a:tabLst>
                <a:tab pos="939800" algn="l"/>
              </a:tabLst>
            </a:pPr>
            <a:r>
              <a:rPr lang="en-US" sz="1800" b="1" kern="0">
                <a:effectLst/>
                <a:latin typeface="Calibri" panose="020F0502020204030204" pitchFamily="34" charset="0"/>
                <a:ea typeface="Calibri" panose="020F0502020204030204" pitchFamily="34" charset="0"/>
                <a:cs typeface="Calibri" panose="020F0502020204030204" pitchFamily="34" charset="0"/>
              </a:rPr>
              <a:t>Option 2.</a:t>
            </a:r>
          </a:p>
          <a:p>
            <a:pPr>
              <a:lnSpc>
                <a:spcPct val="107000"/>
              </a:lnSpc>
              <a:spcAft>
                <a:spcPts val="800"/>
              </a:spcAft>
              <a:tabLst>
                <a:tab pos="939800" algn="l"/>
              </a:tabLst>
            </a:pPr>
            <a:r>
              <a:rPr lang="en-US" sz="1800" kern="0">
                <a:effectLst/>
                <a:latin typeface="Calibri" panose="020F0502020204030204" pitchFamily="34" charset="0"/>
                <a:ea typeface="Calibri" panose="020F0502020204030204" pitchFamily="34" charset="0"/>
                <a:cs typeface="Calibri" panose="020F0502020204030204" pitchFamily="34" charset="0"/>
              </a:rPr>
              <a:t>P. H. , JENSEN, &amp; B. LEIBETSEDER . ‘Danish satisfaction and Austrian discontent with their governments’ measures during the Covid-19 crisis: Explanations from a citizenship perspective’. </a:t>
            </a:r>
            <a:r>
              <a:rPr lang="en-US" sz="1800" i="1" kern="0">
                <a:effectLst/>
                <a:latin typeface="Calibri" panose="020F0502020204030204" pitchFamily="34" charset="0"/>
                <a:ea typeface="Calibri" panose="020F0502020204030204" pitchFamily="34" charset="0"/>
                <a:cs typeface="Calibri" panose="020F0502020204030204" pitchFamily="34" charset="0"/>
              </a:rPr>
              <a:t>Journal of International and Comparative Social Policy,</a:t>
            </a:r>
            <a:r>
              <a:rPr lang="en-US" sz="1800" kern="0">
                <a:effectLst/>
                <a:latin typeface="Calibri" panose="020F0502020204030204" pitchFamily="34" charset="0"/>
                <a:ea typeface="Calibri" panose="020F0502020204030204" pitchFamily="34" charset="0"/>
                <a:cs typeface="Calibri" panose="020F0502020204030204" pitchFamily="34" charset="0"/>
              </a:rPr>
              <a:t> pp. 57-70, 2022. </a:t>
            </a:r>
            <a:r>
              <a:rPr lang="en-US" sz="1800" u="sng" ker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https://doi.org/10.1017/ics.2021.14</a:t>
            </a:r>
            <a:r>
              <a:rPr lang="en-US" sz="1800" u="sng" kern="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55E5951-743C-704C-FCC9-4093B93A01DE}"/>
              </a:ext>
            </a:extLst>
          </p:cNvPr>
          <p:cNvSpPr txBox="1"/>
          <p:nvPr/>
        </p:nvSpPr>
        <p:spPr>
          <a:xfrm>
            <a:off x="911424" y="4365104"/>
            <a:ext cx="10081120" cy="1367234"/>
          </a:xfrm>
          <a:prstGeom prst="rect">
            <a:avLst/>
          </a:prstGeom>
          <a:noFill/>
        </p:spPr>
        <p:txBody>
          <a:bodyPr wrap="square" rtlCol="0">
            <a:spAutoFit/>
          </a:bodyPr>
          <a:lstStyle/>
          <a:p>
            <a:pPr>
              <a:lnSpc>
                <a:spcPct val="107000"/>
              </a:lnSpc>
              <a:spcAft>
                <a:spcPts val="800"/>
              </a:spcAft>
              <a:tabLst>
                <a:tab pos="939800" algn="l"/>
              </a:tabLst>
            </a:pPr>
            <a:r>
              <a:rPr lang="en-US" b="1" kern="0">
                <a:effectLst/>
                <a:latin typeface="Calibri" panose="020F0502020204030204" pitchFamily="34" charset="0"/>
                <a:ea typeface="Calibri" panose="020F0502020204030204" pitchFamily="34" charset="0"/>
                <a:cs typeface="Calibri" panose="020F0502020204030204" pitchFamily="34" charset="0"/>
              </a:rPr>
              <a:t>Option 3.</a:t>
            </a:r>
          </a:p>
          <a:p>
            <a:pPr>
              <a:lnSpc>
                <a:spcPct val="107000"/>
              </a:lnSpc>
              <a:spcAft>
                <a:spcPts val="800"/>
              </a:spcAft>
              <a:tabLst>
                <a:tab pos="939800" algn="l"/>
              </a:tabLst>
            </a:pPr>
            <a:r>
              <a:rPr lang="en-US" kern="0">
                <a:effectLst/>
                <a:latin typeface="Calibri" panose="020F0502020204030204" pitchFamily="34" charset="0"/>
                <a:ea typeface="Calibri" panose="020F0502020204030204" pitchFamily="34" charset="0"/>
                <a:cs typeface="Calibri" panose="020F0502020204030204" pitchFamily="34" charset="0"/>
              </a:rPr>
              <a:t>JENSEN, P. H. &amp; LEIBETSEDER, B. (2022). ‘Danish satisfaction and Austrian discontent with their governments’ measures during the Covid-19 crisis: Explanations from a citizenship perspective’. </a:t>
            </a:r>
            <a:r>
              <a:rPr lang="en-US" i="1" kern="0">
                <a:effectLst/>
                <a:latin typeface="Calibri" panose="020F0502020204030204" pitchFamily="34" charset="0"/>
                <a:ea typeface="Calibri" panose="020F0502020204030204" pitchFamily="34" charset="0"/>
                <a:cs typeface="Calibri" panose="020F0502020204030204" pitchFamily="34" charset="0"/>
              </a:rPr>
              <a:t>Journal of International and Comparative Social Policy,</a:t>
            </a:r>
            <a:r>
              <a:rPr lang="en-US" kern="0">
                <a:effectLst/>
                <a:latin typeface="Calibri" panose="020F0502020204030204" pitchFamily="34" charset="0"/>
                <a:ea typeface="Calibri" panose="020F0502020204030204" pitchFamily="34" charset="0"/>
                <a:cs typeface="Calibri" panose="020F0502020204030204" pitchFamily="34" charset="0"/>
              </a:rPr>
              <a:t> 38 (1) 57-70. </a:t>
            </a:r>
            <a:r>
              <a:rPr lang="en-US" u="sng" ker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https://doi.org/10.1017/ics.2021.14</a:t>
            </a:r>
            <a:r>
              <a:rPr lang="en-US" u="sng" kern="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AE78C97-CD55-441B-6385-E2B80D8CAE15}"/>
              </a:ext>
            </a:extLst>
          </p:cNvPr>
          <p:cNvSpPr txBox="1"/>
          <p:nvPr/>
        </p:nvSpPr>
        <p:spPr>
          <a:xfrm>
            <a:off x="2063552" y="5813225"/>
            <a:ext cx="8316924" cy="461665"/>
          </a:xfrm>
          <a:prstGeom prst="rect">
            <a:avLst/>
          </a:prstGeom>
          <a:noFill/>
        </p:spPr>
        <p:txBody>
          <a:bodyPr wrap="square" rtlCol="0">
            <a:spAutoFit/>
          </a:bodyPr>
          <a:lstStyle/>
          <a:p>
            <a:r>
              <a:rPr lang="en-IE" sz="2400">
                <a:highlight>
                  <a:srgbClr val="FFFF00"/>
                </a:highlight>
              </a:rPr>
              <a:t>How would you reference this article, 1, 2 or 3?</a:t>
            </a:r>
            <a:endParaRPr lang="en-US" sz="2400">
              <a:highlight>
                <a:srgbClr val="FFFF00"/>
              </a:highlight>
            </a:endParaRPr>
          </a:p>
        </p:txBody>
      </p:sp>
    </p:spTree>
    <p:extLst>
      <p:ext uri="{BB962C8B-B14F-4D97-AF65-F5344CB8AC3E}">
        <p14:creationId xmlns:p14="http://schemas.microsoft.com/office/powerpoint/2010/main" val="2439706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3A42C-2E6C-15B9-1810-56CE614D5C4B}"/>
              </a:ext>
            </a:extLst>
          </p:cNvPr>
          <p:cNvSpPr txBox="1"/>
          <p:nvPr/>
        </p:nvSpPr>
        <p:spPr>
          <a:xfrm>
            <a:off x="1631504" y="476672"/>
            <a:ext cx="8928992" cy="3401637"/>
          </a:xfrm>
          <a:prstGeom prst="rect">
            <a:avLst/>
          </a:prstGeom>
          <a:noFill/>
        </p:spPr>
        <p:txBody>
          <a:bodyPr wrap="square" rtlCol="0">
            <a:spAutoFit/>
          </a:bodyPr>
          <a:lstStyle/>
          <a:p>
            <a:pPr>
              <a:lnSpc>
                <a:spcPct val="107000"/>
              </a:lnSpc>
              <a:spcAft>
                <a:spcPts val="800"/>
              </a:spcAft>
              <a:tabLst>
                <a:tab pos="939800" algn="l"/>
              </a:tabLst>
            </a:pPr>
            <a:r>
              <a:rPr lang="en-US" sz="2800" b="1" kern="0">
                <a:effectLst/>
                <a:latin typeface="Calibri" panose="020F0502020204030204" pitchFamily="34" charset="0"/>
                <a:ea typeface="Calibri" panose="020F0502020204030204" pitchFamily="34" charset="0"/>
                <a:cs typeface="Calibri" panose="020F0502020204030204" pitchFamily="34" charset="0"/>
              </a:rPr>
              <a:t>Correct : Option 3</a:t>
            </a:r>
            <a:endParaRPr lang="en-US" sz="2800" b="1"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939800" algn="l"/>
              </a:tabLst>
            </a:pPr>
            <a:r>
              <a:rPr lang="en-US" sz="2800" kern="0">
                <a:effectLst/>
                <a:latin typeface="Calibri" panose="020F0502020204030204" pitchFamily="34" charset="0"/>
                <a:ea typeface="Calibri" panose="020F0502020204030204" pitchFamily="34" charset="0"/>
                <a:cs typeface="Calibri" panose="020F0502020204030204" pitchFamily="34" charset="0"/>
              </a:rPr>
              <a:t>JENSEN, P. H. &amp; LEIBETSEDER, B. (2022). ‘Danish satisfaction and Austrian discontent with their governments’ measures during the Covid-19 crisis: Explanations from a citizenship perspective’. </a:t>
            </a:r>
            <a:r>
              <a:rPr lang="en-US" sz="2800" i="1" kern="0">
                <a:effectLst/>
                <a:latin typeface="Calibri" panose="020F0502020204030204" pitchFamily="34" charset="0"/>
                <a:ea typeface="Calibri" panose="020F0502020204030204" pitchFamily="34" charset="0"/>
                <a:cs typeface="Calibri" panose="020F0502020204030204" pitchFamily="34" charset="0"/>
              </a:rPr>
              <a:t>Journal of International and Comparative Social Policy,</a:t>
            </a:r>
            <a:r>
              <a:rPr lang="en-US" sz="2800" kern="0">
                <a:effectLst/>
                <a:latin typeface="Calibri" panose="020F0502020204030204" pitchFamily="34" charset="0"/>
                <a:ea typeface="Calibri" panose="020F0502020204030204" pitchFamily="34" charset="0"/>
                <a:cs typeface="Calibri" panose="020F0502020204030204" pitchFamily="34" charset="0"/>
              </a:rPr>
              <a:t> 38 (1) 57-70. </a:t>
            </a:r>
            <a:r>
              <a:rPr lang="en-US" sz="2800" u="sng" ker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https://doi.org/10.1017/ics.2021.14</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6F20FF0-2907-FEDC-2278-C826C9CF0BC4}"/>
              </a:ext>
            </a:extLst>
          </p:cNvPr>
          <p:cNvSpPr txBox="1"/>
          <p:nvPr/>
        </p:nvSpPr>
        <p:spPr>
          <a:xfrm>
            <a:off x="1127448" y="4221088"/>
            <a:ext cx="10153128" cy="1915974"/>
          </a:xfrm>
          <a:prstGeom prst="rect">
            <a:avLst/>
          </a:prstGeom>
          <a:noFill/>
        </p:spPr>
        <p:txBody>
          <a:bodyPr wrap="square" rtlCol="0">
            <a:spAutoFit/>
          </a:bodyPr>
          <a:lstStyle/>
          <a:p>
            <a:pPr>
              <a:lnSpc>
                <a:spcPct val="107000"/>
              </a:lnSpc>
              <a:spcAft>
                <a:spcPts val="800"/>
              </a:spcAft>
              <a:tabLst>
                <a:tab pos="939800" algn="l"/>
              </a:tabLst>
            </a:pPr>
            <a:r>
              <a:rPr lang="en-US" sz="2800"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Author’s last name, Author’s first initial. </a:t>
            </a:r>
            <a:r>
              <a:rPr lang="en-US" sz="2800" b="1"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Year in brackets</a:t>
            </a:r>
            <a:r>
              <a:rPr lang="en-US" sz="2800" b="1"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‘Title of article in quotation marks.</a:t>
            </a:r>
            <a:r>
              <a:rPr lang="en-US" sz="2800" i="1"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Title of Journal in Italics</a:t>
            </a:r>
            <a:r>
              <a:rPr lang="en-US" sz="2800"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Volume number </a:t>
            </a:r>
            <a:r>
              <a:rPr lang="en-US" sz="2800" b="1"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issue number in brackets</a:t>
            </a:r>
            <a:r>
              <a:rPr lang="en-US" sz="2800" b="1"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page </a:t>
            </a:r>
            <a:r>
              <a:rPr lang="en-US" sz="2800" b="1"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numbers. </a:t>
            </a:r>
            <a:r>
              <a:rPr lang="en-US" sz="2800" u="sng"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https://doi.org/addlinkfor</a:t>
            </a:r>
            <a:r>
              <a:rPr lang="en-US" sz="2800" u="sng" kern="1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e-journal</a:t>
            </a:r>
          </a:p>
        </p:txBody>
      </p:sp>
    </p:spTree>
    <p:extLst>
      <p:ext uri="{BB962C8B-B14F-4D97-AF65-F5344CB8AC3E}">
        <p14:creationId xmlns:p14="http://schemas.microsoft.com/office/powerpoint/2010/main" val="3165543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5AB294-8FF9-36DA-FFCB-8810E9D98F96}"/>
              </a:ext>
            </a:extLst>
          </p:cNvPr>
          <p:cNvSpPr txBox="1"/>
          <p:nvPr/>
        </p:nvSpPr>
        <p:spPr>
          <a:xfrm>
            <a:off x="911424" y="836712"/>
            <a:ext cx="9289032" cy="5203925"/>
          </a:xfrm>
          <a:prstGeom prst="rect">
            <a:avLst/>
          </a:prstGeom>
          <a:noFill/>
        </p:spPr>
        <p:txBody>
          <a:bodyPr wrap="square" rtlCol="0">
            <a:spAutoFit/>
          </a:bodyPr>
          <a:lstStyle/>
          <a:p>
            <a:pPr>
              <a:lnSpc>
                <a:spcPct val="107000"/>
              </a:lnSpc>
              <a:spcAft>
                <a:spcPts val="800"/>
              </a:spcAft>
              <a:tabLst>
                <a:tab pos="939800" algn="l"/>
              </a:tabLst>
            </a:pPr>
            <a:r>
              <a:rPr lang="en-US" sz="2400" kern="0">
                <a:effectLst/>
                <a:latin typeface="Calibri" panose="020F0502020204030204" pitchFamily="34" charset="0"/>
                <a:ea typeface="Calibri" panose="020F0502020204030204" pitchFamily="34" charset="0"/>
                <a:cs typeface="Calibri" panose="020F0502020204030204" pitchFamily="34" charset="0"/>
              </a:rPr>
              <a:t>Option 1.</a:t>
            </a:r>
          </a:p>
          <a:p>
            <a:pPr>
              <a:lnSpc>
                <a:spcPct val="107000"/>
              </a:lnSpc>
              <a:spcAft>
                <a:spcPts val="800"/>
              </a:spcAft>
              <a:tabLst>
                <a:tab pos="939800" algn="l"/>
              </a:tabLst>
            </a:pPr>
            <a:r>
              <a:rPr lang="en-US" sz="2400" kern="0">
                <a:effectLst/>
                <a:latin typeface="Calibri" panose="020F0502020204030204" pitchFamily="34" charset="0"/>
                <a:ea typeface="Calibri" panose="020F0502020204030204" pitchFamily="34" charset="0"/>
                <a:cs typeface="Calibri" panose="020F0502020204030204" pitchFamily="34" charset="0"/>
              </a:rPr>
              <a:t>JENSEN, P. H. &amp; LEIBETSEDER, B. </a:t>
            </a:r>
            <a:r>
              <a:rPr lang="en-US" sz="2400" kern="0">
                <a:effectLst/>
                <a:highlight>
                  <a:srgbClr val="FFFF00"/>
                </a:highlight>
                <a:latin typeface="Calibri" panose="020F0502020204030204" pitchFamily="34" charset="0"/>
                <a:ea typeface="Calibri" panose="020F0502020204030204" pitchFamily="34" charset="0"/>
                <a:cs typeface="Calibri" panose="020F0502020204030204" pitchFamily="34" charset="0"/>
              </a:rPr>
              <a:t>2022.</a:t>
            </a:r>
            <a:r>
              <a:rPr lang="en-US" sz="2400" kern="0">
                <a:effectLst/>
                <a:latin typeface="Calibri" panose="020F0502020204030204" pitchFamily="34" charset="0"/>
                <a:ea typeface="Calibri" panose="020F0502020204030204" pitchFamily="34" charset="0"/>
                <a:cs typeface="Calibri" panose="020F0502020204030204" pitchFamily="34" charset="0"/>
              </a:rPr>
              <a:t> </a:t>
            </a:r>
            <a:r>
              <a:rPr lang="en-US" sz="2400" i="1" kern="0">
                <a:effectLst/>
                <a:highlight>
                  <a:srgbClr val="FFFF00"/>
                </a:highlight>
                <a:latin typeface="Calibri" panose="020F0502020204030204" pitchFamily="34" charset="0"/>
                <a:ea typeface="Calibri" panose="020F0502020204030204" pitchFamily="34" charset="0"/>
                <a:cs typeface="Calibri" panose="020F0502020204030204" pitchFamily="34" charset="0"/>
              </a:rPr>
              <a:t>Danish satisfaction and Austrian discontent with their governments’ measures during the Covid-19 crisis: Explanations from a citizenship perspective</a:t>
            </a:r>
            <a:r>
              <a:rPr lang="en-US" sz="2400" i="1" kern="0">
                <a:effectLst/>
                <a:latin typeface="Calibri" panose="020F0502020204030204" pitchFamily="34" charset="0"/>
                <a:ea typeface="Calibri" panose="020F0502020204030204" pitchFamily="34" charset="0"/>
                <a:cs typeface="Calibri" panose="020F0502020204030204" pitchFamily="34" charset="0"/>
              </a:rPr>
              <a:t>. </a:t>
            </a:r>
            <a:r>
              <a:rPr lang="en-US" sz="2400" kern="0">
                <a:effectLst/>
                <a:highlight>
                  <a:srgbClr val="FFFF00"/>
                </a:highlight>
                <a:latin typeface="Calibri" panose="020F0502020204030204" pitchFamily="34" charset="0"/>
                <a:ea typeface="Calibri" panose="020F0502020204030204" pitchFamily="34" charset="0"/>
                <a:cs typeface="Calibri" panose="020F0502020204030204" pitchFamily="34" charset="0"/>
              </a:rPr>
              <a:t>Journal of International and Comparative Social Policy</a:t>
            </a:r>
            <a:r>
              <a:rPr lang="en-US" sz="2400" i="1" kern="0">
                <a:effectLst/>
                <a:latin typeface="Calibri" panose="020F0502020204030204" pitchFamily="34" charset="0"/>
                <a:ea typeface="Calibri" panose="020F0502020204030204" pitchFamily="34" charset="0"/>
                <a:cs typeface="Calibri" panose="020F0502020204030204" pitchFamily="34" charset="0"/>
              </a:rPr>
              <a:t>,</a:t>
            </a:r>
            <a:r>
              <a:rPr lang="en-US" sz="2400" kern="0">
                <a:effectLst/>
                <a:latin typeface="Calibri" panose="020F0502020204030204" pitchFamily="34" charset="0"/>
                <a:ea typeface="Calibri" panose="020F0502020204030204" pitchFamily="34" charset="0"/>
                <a:cs typeface="Calibri" panose="020F0502020204030204" pitchFamily="34" charset="0"/>
              </a:rPr>
              <a:t> </a:t>
            </a:r>
            <a:r>
              <a:rPr lang="en-US" sz="2400" kern="0">
                <a:effectLst/>
                <a:highlight>
                  <a:srgbClr val="FFFF00"/>
                </a:highlight>
                <a:latin typeface="Calibri" panose="020F0502020204030204" pitchFamily="34" charset="0"/>
                <a:ea typeface="Calibri" panose="020F0502020204030204" pitchFamily="34" charset="0"/>
                <a:cs typeface="Calibri" panose="020F0502020204030204" pitchFamily="34" charset="0"/>
              </a:rPr>
              <a:t>(38)</a:t>
            </a:r>
            <a:r>
              <a:rPr lang="en-US" sz="2400" b="1" kern="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en-US" sz="2400" kern="0">
                <a:effectLst/>
                <a:highlight>
                  <a:srgbClr val="FFFF00"/>
                </a:highlight>
                <a:latin typeface="Calibri" panose="020F0502020204030204" pitchFamily="34" charset="0"/>
                <a:ea typeface="Calibri" panose="020F0502020204030204" pitchFamily="34" charset="0"/>
                <a:cs typeface="Calibri" panose="020F0502020204030204" pitchFamily="34" charset="0"/>
              </a:rPr>
              <a:t> 1</a:t>
            </a:r>
            <a:r>
              <a:rPr lang="en-US" sz="2400" kern="0">
                <a:effectLst/>
                <a:latin typeface="Calibri" panose="020F0502020204030204" pitchFamily="34" charset="0"/>
                <a:ea typeface="Calibri" panose="020F0502020204030204" pitchFamily="34" charset="0"/>
                <a:cs typeface="Calibri" panose="020F0502020204030204" pitchFamily="34" charset="0"/>
              </a:rPr>
              <a:t> 57-70.</a:t>
            </a:r>
          </a:p>
          <a:p>
            <a:pPr>
              <a:lnSpc>
                <a:spcPct val="107000"/>
              </a:lnSpc>
              <a:spcAft>
                <a:spcPts val="800"/>
              </a:spcAft>
              <a:tabLst>
                <a:tab pos="939800" algn="l"/>
              </a:tabLst>
            </a:pPr>
            <a:endParaRPr lang="en-US" sz="2400" kern="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tabLst>
                <a:tab pos="939800" algn="l"/>
              </a:tabLst>
            </a:pPr>
            <a:r>
              <a:rPr lang="en-US" sz="2400" kern="100">
                <a:effectLst/>
                <a:latin typeface="Calibri" panose="020F0502020204030204" pitchFamily="34" charset="0"/>
                <a:ea typeface="Calibri" panose="020F0502020204030204" pitchFamily="34" charset="0"/>
                <a:cs typeface="Times New Roman" panose="02020603050405020304" pitchFamily="18" charset="0"/>
              </a:rPr>
              <a:t>Option 2.</a:t>
            </a:r>
          </a:p>
          <a:p>
            <a:pPr>
              <a:lnSpc>
                <a:spcPct val="107000"/>
              </a:lnSpc>
              <a:spcAft>
                <a:spcPts val="800"/>
              </a:spcAft>
              <a:tabLst>
                <a:tab pos="939800" algn="l"/>
              </a:tabLst>
            </a:pPr>
            <a:r>
              <a:rPr lang="en-US" sz="2400" kern="0">
                <a:effectLst/>
                <a:highlight>
                  <a:srgbClr val="FFFF00"/>
                </a:highlight>
                <a:latin typeface="Calibri" panose="020F0502020204030204" pitchFamily="34" charset="0"/>
                <a:ea typeface="Calibri" panose="020F0502020204030204" pitchFamily="34" charset="0"/>
                <a:cs typeface="Calibri" panose="020F0502020204030204" pitchFamily="34" charset="0"/>
              </a:rPr>
              <a:t>P. H. , JENSEN, &amp; B. LEIBETSEDER</a:t>
            </a:r>
            <a:r>
              <a:rPr lang="en-US" sz="2400" kern="0">
                <a:effectLst/>
                <a:latin typeface="Calibri" panose="020F0502020204030204" pitchFamily="34" charset="0"/>
                <a:ea typeface="Calibri" panose="020F0502020204030204" pitchFamily="34" charset="0"/>
                <a:cs typeface="Calibri" panose="020F0502020204030204" pitchFamily="34" charset="0"/>
              </a:rPr>
              <a:t> . ‘Danish satisfaction and Austrian discontent with their governments’ measures during the Covid-19 crisis: Explanations from a citizenship perspective’. </a:t>
            </a:r>
            <a:r>
              <a:rPr lang="en-US" sz="2400" i="1" kern="0">
                <a:effectLst/>
                <a:latin typeface="Calibri" panose="020F0502020204030204" pitchFamily="34" charset="0"/>
                <a:ea typeface="Calibri" panose="020F0502020204030204" pitchFamily="34" charset="0"/>
                <a:cs typeface="Calibri" panose="020F0502020204030204" pitchFamily="34" charset="0"/>
              </a:rPr>
              <a:t>Journal of International and Comparative Social Policy, </a:t>
            </a:r>
            <a:r>
              <a:rPr lang="en-US" sz="2400" kern="0">
                <a:solidFill>
                  <a:srgbClr val="FF0000"/>
                </a:solidFill>
                <a:effectLst/>
                <a:latin typeface="Calibri" panose="020F0502020204030204" pitchFamily="34" charset="0"/>
                <a:ea typeface="Calibri" panose="020F0502020204030204" pitchFamily="34" charset="0"/>
                <a:cs typeface="Calibri" panose="020F0502020204030204" pitchFamily="34" charset="0"/>
              </a:rPr>
              <a:t>(38), 1  </a:t>
            </a:r>
            <a:r>
              <a:rPr lang="en-US" sz="2400" kern="0">
                <a:effectLst/>
                <a:highlight>
                  <a:srgbClr val="FFFF00"/>
                </a:highlight>
                <a:latin typeface="Calibri" panose="020F0502020204030204" pitchFamily="34" charset="0"/>
                <a:ea typeface="Calibri" panose="020F0502020204030204" pitchFamily="34" charset="0"/>
                <a:cs typeface="Calibri" panose="020F0502020204030204" pitchFamily="34" charset="0"/>
              </a:rPr>
              <a:t>pp. 57-70, </a:t>
            </a:r>
            <a:r>
              <a:rPr lang="en-US" sz="2400" kern="0">
                <a:solidFill>
                  <a:srgbClr val="FF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en-US" sz="2400" kern="0">
                <a:effectLst/>
                <a:highlight>
                  <a:srgbClr val="FFFF00"/>
                </a:highlight>
                <a:latin typeface="Calibri" panose="020F0502020204030204" pitchFamily="34" charset="0"/>
                <a:ea typeface="Calibri" panose="020F0502020204030204" pitchFamily="34" charset="0"/>
                <a:cs typeface="Calibri" panose="020F0502020204030204" pitchFamily="34" charset="0"/>
              </a:rPr>
              <a:t>2022</a:t>
            </a:r>
            <a:r>
              <a:rPr lang="en-US" sz="2400" kern="0">
                <a:solidFill>
                  <a:srgbClr val="FF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24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939800" algn="l"/>
              </a:tabLst>
            </a:pP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705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095374" y="1441938"/>
            <a:ext cx="10001251" cy="4227050"/>
          </a:xfrm>
        </p:spPr>
        <p:txBody>
          <a:bodyPr/>
          <a:lstStyle/>
          <a:p>
            <a:r>
              <a:rPr lang="en-IE" sz="2400" b="0"/>
              <a:t>Reference Type: Journal Article</a:t>
            </a:r>
          </a:p>
          <a:p>
            <a:r>
              <a:rPr lang="en-IE" sz="2400" b="0"/>
              <a:t>Author: </a:t>
            </a:r>
            <a:r>
              <a:rPr lang="en-IE" sz="2400" b="0" err="1"/>
              <a:t>McClimens</a:t>
            </a:r>
            <a:r>
              <a:rPr lang="en-IE" sz="2400" b="0"/>
              <a:t>, Alex; Kenyon, Lynn; and Cheung, Heidi</a:t>
            </a:r>
          </a:p>
          <a:p>
            <a:r>
              <a:rPr lang="en-IE" sz="2400" b="0"/>
              <a:t>Year: 2013</a:t>
            </a:r>
          </a:p>
          <a:p>
            <a:r>
              <a:rPr lang="en-IE" sz="2400" b="0"/>
              <a:t>Title: Exploring placement pathways in nurse education</a:t>
            </a:r>
          </a:p>
          <a:p>
            <a:r>
              <a:rPr lang="en-IE" sz="2400" b="0"/>
              <a:t>Journal: British Journal of Nursing</a:t>
            </a:r>
          </a:p>
          <a:p>
            <a:r>
              <a:rPr lang="en-IE" sz="2400" b="0"/>
              <a:t>Volume: 22</a:t>
            </a:r>
          </a:p>
          <a:p>
            <a:r>
              <a:rPr lang="en-IE" sz="2400" b="0"/>
              <a:t>Issue: 1</a:t>
            </a:r>
          </a:p>
          <a:p>
            <a:r>
              <a:rPr lang="en-IE" sz="2400" b="0"/>
              <a:t>Pages: 8-15</a:t>
            </a:r>
          </a:p>
          <a:p>
            <a:r>
              <a:rPr lang="en-IE" sz="2400" b="0"/>
              <a:t>DOI: </a:t>
            </a:r>
            <a:r>
              <a:rPr lang="en-GB" sz="2400" b="0"/>
              <a:t>10.12968/bjon.2013.22.1.8 </a:t>
            </a:r>
          </a:p>
          <a:p>
            <a:endParaRPr lang="en-IE" sz="2400" b="0"/>
          </a:p>
          <a:p>
            <a:endParaRPr lang="en-IE"/>
          </a:p>
          <a:p>
            <a:endParaRPr lang="en-IE"/>
          </a:p>
          <a:p>
            <a:endParaRPr lang="en-IE" b="1"/>
          </a:p>
        </p:txBody>
      </p:sp>
      <p:sp>
        <p:nvSpPr>
          <p:cNvPr id="2" name="Title 1"/>
          <p:cNvSpPr>
            <a:spLocks noGrp="1"/>
          </p:cNvSpPr>
          <p:nvPr>
            <p:ph type="title"/>
          </p:nvPr>
        </p:nvSpPr>
        <p:spPr/>
        <p:txBody>
          <a:bodyPr/>
          <a:lstStyle/>
          <a:p>
            <a:r>
              <a:rPr lang="en-IE"/>
              <a:t>Our Example</a:t>
            </a:r>
          </a:p>
        </p:txBody>
      </p:sp>
    </p:spTree>
    <p:extLst>
      <p:ext uri="{BB962C8B-B14F-4D97-AF65-F5344CB8AC3E}">
        <p14:creationId xmlns:p14="http://schemas.microsoft.com/office/powerpoint/2010/main" val="85429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C:\Users\flannel\AppData\Local\Microsoft\Windows\Temporary Internet Files\Content.IE5\MZQEU5VH\MP900439456[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5440" y="2060848"/>
            <a:ext cx="2481931" cy="1656984"/>
          </a:xfrm>
          <a:prstGeom prst="rect">
            <a:avLst/>
          </a:prstGeom>
          <a:ln>
            <a:noFill/>
          </a:ln>
          <a:effectLst>
            <a:reflection blurRad="6350" stA="50000" endA="300" endPos="55500" dist="1016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p:nvPr>
        </p:nvSpPr>
        <p:spPr/>
        <p:txBody>
          <a:bodyPr/>
          <a:lstStyle/>
          <a:p>
            <a:r>
              <a:rPr lang="en-IE"/>
              <a:t>Overview</a:t>
            </a:r>
          </a:p>
        </p:txBody>
      </p:sp>
      <p:graphicFrame>
        <p:nvGraphicFramePr>
          <p:cNvPr id="7" name="Diagram 6"/>
          <p:cNvGraphicFramePr/>
          <p:nvPr>
            <p:extLst>
              <p:ext uri="{D42A27DB-BD31-4B8C-83A1-F6EECF244321}">
                <p14:modId xmlns:p14="http://schemas.microsoft.com/office/powerpoint/2010/main" val="2292266293"/>
              </p:ext>
            </p:extLst>
          </p:nvPr>
        </p:nvGraphicFramePr>
        <p:xfrm>
          <a:off x="3151852" y="1916832"/>
          <a:ext cx="5888296" cy="3748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8556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Autofit/>
          </a:bodyPr>
          <a:lstStyle/>
          <a:p>
            <a:r>
              <a:rPr lang="en-IE" sz="2799"/>
              <a:t>In the text:</a:t>
            </a:r>
          </a:p>
          <a:p>
            <a:r>
              <a:rPr lang="en-IE" sz="2799" b="0"/>
              <a:t>…it’s clear that integrated care places new demands on students (</a:t>
            </a:r>
            <a:r>
              <a:rPr lang="en-IE" sz="2799" b="0" err="1"/>
              <a:t>McClimens</a:t>
            </a:r>
            <a:r>
              <a:rPr lang="en-IE" sz="2799" b="0"/>
              <a:t> et al., 2013)</a:t>
            </a:r>
          </a:p>
          <a:p>
            <a:r>
              <a:rPr lang="en-IE" sz="2799"/>
              <a:t>Reference list:</a:t>
            </a:r>
          </a:p>
          <a:p>
            <a:r>
              <a:rPr lang="en-GB" sz="2799" b="0" err="1"/>
              <a:t>McClimens</a:t>
            </a:r>
            <a:r>
              <a:rPr lang="en-GB" sz="2799" b="0"/>
              <a:t>, A., Kenyon, L., &amp; Cheung, H. (2013). Exploring placement pathways in nurse education. </a:t>
            </a:r>
            <a:r>
              <a:rPr lang="en-GB" sz="2799" b="0" i="1"/>
              <a:t>British Journal of Nursing</a:t>
            </a:r>
            <a:r>
              <a:rPr lang="en-GB" sz="2799" b="0"/>
              <a:t>, 22(1), 8-12, 14-15. </a:t>
            </a:r>
            <a:r>
              <a:rPr lang="en-GB" sz="2799" b="0">
                <a:hlinkClick r:id="rId2"/>
              </a:rPr>
              <a:t>https://doi.org/10.12968/bjon.2013.22.1.8</a:t>
            </a:r>
            <a:r>
              <a:rPr lang="en-GB" sz="2799" b="0"/>
              <a:t>  </a:t>
            </a:r>
          </a:p>
          <a:p>
            <a:endParaRPr lang="en-IE" sz="2799" i="1"/>
          </a:p>
          <a:p>
            <a:endParaRPr lang="en-IE" sz="3199"/>
          </a:p>
        </p:txBody>
      </p:sp>
      <p:sp>
        <p:nvSpPr>
          <p:cNvPr id="2" name="Title 1"/>
          <p:cNvSpPr>
            <a:spLocks noGrp="1"/>
          </p:cNvSpPr>
          <p:nvPr>
            <p:ph type="title"/>
          </p:nvPr>
        </p:nvSpPr>
        <p:spPr/>
        <p:txBody>
          <a:bodyPr>
            <a:normAutofit/>
          </a:bodyPr>
          <a:lstStyle/>
          <a:p>
            <a:r>
              <a:rPr lang="en-IE" sz="2540"/>
              <a:t>Parenthetical style – APA 7</a:t>
            </a:r>
            <a:r>
              <a:rPr lang="en-IE" sz="2540" baseline="30000"/>
              <a:t>th</a:t>
            </a:r>
            <a:r>
              <a:rPr lang="en-IE" sz="2540"/>
              <a:t> ed.</a:t>
            </a:r>
          </a:p>
        </p:txBody>
      </p:sp>
    </p:spTree>
    <p:extLst>
      <p:ext uri="{BB962C8B-B14F-4D97-AF65-F5344CB8AC3E}">
        <p14:creationId xmlns:p14="http://schemas.microsoft.com/office/powerpoint/2010/main" val="3371721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3200"/>
              <a:t>Numbered styles list references in the order they are mentioned, using a digit in the text to refer to the fuller citation at the end</a:t>
            </a:r>
          </a:p>
          <a:p>
            <a:r>
              <a:rPr lang="en-IE" sz="3200"/>
              <a:t>The most common numbered style is Vancouver - while this style has its own particular rules, numbered styles in general are often referred to as Vancouver styles</a:t>
            </a:r>
          </a:p>
          <a:p>
            <a:r>
              <a:rPr lang="en-IE" sz="3200"/>
              <a:t>Other common styles used are IEEE, JAMA, and the Lancet</a:t>
            </a:r>
          </a:p>
          <a:p>
            <a:endParaRPr lang="en-IE"/>
          </a:p>
        </p:txBody>
      </p:sp>
      <p:sp>
        <p:nvSpPr>
          <p:cNvPr id="2" name="Title 1"/>
          <p:cNvSpPr>
            <a:spLocks noGrp="1"/>
          </p:cNvSpPr>
          <p:nvPr>
            <p:ph type="title"/>
          </p:nvPr>
        </p:nvSpPr>
        <p:spPr/>
        <p:txBody>
          <a:bodyPr/>
          <a:lstStyle/>
          <a:p>
            <a:r>
              <a:rPr lang="en-IE"/>
              <a:t>Numbered styles</a:t>
            </a:r>
          </a:p>
        </p:txBody>
      </p:sp>
    </p:spTree>
    <p:extLst>
      <p:ext uri="{BB962C8B-B14F-4D97-AF65-F5344CB8AC3E}">
        <p14:creationId xmlns:p14="http://schemas.microsoft.com/office/powerpoint/2010/main" val="3976587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IE" sz="2999"/>
              <a:t>In the text:</a:t>
            </a:r>
          </a:p>
          <a:p>
            <a:r>
              <a:rPr lang="en-IE" sz="3200" b="0"/>
              <a:t>…it’s clear that integrated care places new demands on students </a:t>
            </a:r>
            <a:r>
              <a:rPr lang="en-IE" sz="2999" b="0"/>
              <a:t>(1).</a:t>
            </a:r>
          </a:p>
          <a:p>
            <a:r>
              <a:rPr lang="en-IE" sz="2999"/>
              <a:t>Reference list:</a:t>
            </a:r>
          </a:p>
          <a:p>
            <a:r>
              <a:rPr lang="en-IE" sz="2999" b="0"/>
              <a:t>1.            </a:t>
            </a:r>
            <a:r>
              <a:rPr lang="en-IE" sz="2999" b="0" err="1"/>
              <a:t>McClimens</a:t>
            </a:r>
            <a:r>
              <a:rPr lang="en-IE" sz="2999" b="0"/>
              <a:t> A, Kenyon L, Cheung H. Exploring placement pathways in nurse education. British</a:t>
            </a:r>
            <a:r>
              <a:rPr lang="en-IE" sz="3199" b="0"/>
              <a:t> Journal of Nursing. 2013;22(1):8-15.</a:t>
            </a:r>
          </a:p>
          <a:p>
            <a:r>
              <a:rPr lang="en-IE" sz="3199" b="0"/>
              <a:t>Numbers are reused for the same reference!</a:t>
            </a:r>
          </a:p>
          <a:p>
            <a:endParaRPr lang="en-IE" i="1"/>
          </a:p>
          <a:p>
            <a:endParaRPr lang="en-IE" i="1"/>
          </a:p>
          <a:p>
            <a:endParaRPr lang="en-IE"/>
          </a:p>
        </p:txBody>
      </p:sp>
      <p:sp>
        <p:nvSpPr>
          <p:cNvPr id="2" name="Title 1"/>
          <p:cNvSpPr>
            <a:spLocks noGrp="1"/>
          </p:cNvSpPr>
          <p:nvPr>
            <p:ph type="title"/>
          </p:nvPr>
        </p:nvSpPr>
        <p:spPr/>
        <p:txBody>
          <a:bodyPr>
            <a:normAutofit/>
          </a:bodyPr>
          <a:lstStyle/>
          <a:p>
            <a:r>
              <a:rPr lang="en-IE"/>
              <a:t>Numbered style – Vancouver</a:t>
            </a:r>
          </a:p>
        </p:txBody>
      </p:sp>
    </p:spTree>
    <p:extLst>
      <p:ext uri="{BB962C8B-B14F-4D97-AF65-F5344CB8AC3E}">
        <p14:creationId xmlns:p14="http://schemas.microsoft.com/office/powerpoint/2010/main" val="3734570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095374" y="1503122"/>
            <a:ext cx="10001251" cy="4678221"/>
          </a:xfrm>
        </p:spPr>
        <p:txBody>
          <a:bodyPr/>
          <a:lstStyle/>
          <a:p>
            <a:r>
              <a:rPr lang="en-IE" sz="2800"/>
              <a:t>Like numbered styles, footnoting styles give the reference an ascending number in the text and the full references are listed in that order at the bottom of the page in a footnote. A full list at the end of the work or chapter may also be required - although unlike with numbered styles, this will be in alphabetical order by surname, rather than in order of mention</a:t>
            </a:r>
          </a:p>
          <a:p>
            <a:r>
              <a:rPr lang="en-IE" sz="2800"/>
              <a:t>The Chicago 17th Edition “Notes and Bibliography” style is the latest version of the best-known footnoting style</a:t>
            </a:r>
          </a:p>
          <a:p>
            <a:r>
              <a:rPr lang="en-IE" sz="2800"/>
              <a:t>Another (used by the School of History here) is the Irish Historical Studies style</a:t>
            </a:r>
          </a:p>
          <a:p>
            <a:endParaRPr lang="en-IE"/>
          </a:p>
        </p:txBody>
      </p:sp>
      <p:sp>
        <p:nvSpPr>
          <p:cNvPr id="2" name="Title 1"/>
          <p:cNvSpPr>
            <a:spLocks noGrp="1"/>
          </p:cNvSpPr>
          <p:nvPr>
            <p:ph type="title"/>
          </p:nvPr>
        </p:nvSpPr>
        <p:spPr/>
        <p:txBody>
          <a:bodyPr/>
          <a:lstStyle/>
          <a:p>
            <a:r>
              <a:rPr lang="en-IE"/>
              <a:t>footnoting styles</a:t>
            </a:r>
          </a:p>
        </p:txBody>
      </p:sp>
    </p:spTree>
    <p:extLst>
      <p:ext uri="{BB962C8B-B14F-4D97-AF65-F5344CB8AC3E}">
        <p14:creationId xmlns:p14="http://schemas.microsoft.com/office/powerpoint/2010/main" val="1524886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94225" y="1584752"/>
            <a:ext cx="10803549" cy="4040188"/>
          </a:xfrm>
        </p:spPr>
        <p:txBody>
          <a:bodyPr>
            <a:noAutofit/>
          </a:bodyPr>
          <a:lstStyle/>
          <a:p>
            <a:r>
              <a:rPr lang="en-IE"/>
              <a:t>In the text:</a:t>
            </a:r>
          </a:p>
          <a:p>
            <a:r>
              <a:rPr lang="en-IE" sz="2400" b="0"/>
              <a:t>…it’s clear that integrated care places new demands on students</a:t>
            </a:r>
            <a:r>
              <a:rPr lang="en-IE" b="0" baseline="30000"/>
              <a:t>1</a:t>
            </a:r>
          </a:p>
          <a:p>
            <a:r>
              <a:rPr lang="en-IE"/>
              <a:t>As a footnote at the bottom of the page:</a:t>
            </a:r>
          </a:p>
          <a:p>
            <a:r>
              <a:rPr lang="en-IE" b="0" baseline="30000"/>
              <a:t>1</a:t>
            </a:r>
            <a:r>
              <a:rPr lang="en-IE" b="0"/>
              <a:t> Alex </a:t>
            </a:r>
            <a:r>
              <a:rPr lang="en-IE" b="0" err="1"/>
              <a:t>McClimens</a:t>
            </a:r>
            <a:r>
              <a:rPr lang="en-IE" b="0"/>
              <a:t>, Lynn Kenyon, and Heidi Cheung, "Exploring Placement Pathways in Nurse Education," </a:t>
            </a:r>
            <a:r>
              <a:rPr lang="en-IE" b="0" i="1"/>
              <a:t>British Journal of Nursing </a:t>
            </a:r>
            <a:r>
              <a:rPr lang="en-IE" b="0"/>
              <a:t>22, no. 1 (2013), https://doi.org/10.12968/bjon.2013.22.1.8.</a:t>
            </a:r>
          </a:p>
          <a:p>
            <a:r>
              <a:rPr lang="en-IE" b="0"/>
              <a:t>(elements are separated by commas)</a:t>
            </a:r>
          </a:p>
          <a:p>
            <a:r>
              <a:rPr lang="en-IE"/>
              <a:t>In the reference list, which is in alphabetical order:</a:t>
            </a:r>
          </a:p>
          <a:p>
            <a:r>
              <a:rPr lang="en-IE" b="0" err="1"/>
              <a:t>McClimens</a:t>
            </a:r>
            <a:r>
              <a:rPr lang="en-IE" b="0"/>
              <a:t>, Alex, Lynn Kenyon, and Heidi Cheung. "Exploring Placement Pathways in Nurse Education." </a:t>
            </a:r>
            <a:r>
              <a:rPr lang="en-IE" b="0" i="1"/>
              <a:t>British Journal of Nursing </a:t>
            </a:r>
            <a:r>
              <a:rPr lang="en-IE" b="0"/>
              <a:t>22, no. 1 (2013): 8-15. </a:t>
            </a:r>
            <a:r>
              <a:rPr lang="en-IE" b="0">
                <a:hlinkClick r:id="rId2"/>
              </a:rPr>
              <a:t>https://doi.org/10.12968/bjon.2013.22.1.8</a:t>
            </a:r>
            <a:r>
              <a:rPr lang="en-IE" b="0"/>
              <a:t>. </a:t>
            </a:r>
          </a:p>
          <a:p>
            <a:r>
              <a:rPr lang="en-IE" b="0"/>
              <a:t>(first author’s name inverted, elements are separated by full stops)</a:t>
            </a:r>
          </a:p>
          <a:p>
            <a:endParaRPr lang="en-IE" i="1"/>
          </a:p>
        </p:txBody>
      </p:sp>
      <p:sp>
        <p:nvSpPr>
          <p:cNvPr id="2" name="Title 1"/>
          <p:cNvSpPr>
            <a:spLocks noGrp="1"/>
          </p:cNvSpPr>
          <p:nvPr>
            <p:ph type="title"/>
          </p:nvPr>
        </p:nvSpPr>
        <p:spPr/>
        <p:txBody>
          <a:bodyPr>
            <a:normAutofit/>
          </a:bodyPr>
          <a:lstStyle/>
          <a:p>
            <a:r>
              <a:rPr lang="en-IE"/>
              <a:t>Footnote style – Chicago Footnote 17</a:t>
            </a:r>
            <a:r>
              <a:rPr lang="en-IE" baseline="30000"/>
              <a:t>th</a:t>
            </a:r>
            <a:r>
              <a:rPr lang="en-IE"/>
              <a:t> ed.</a:t>
            </a:r>
          </a:p>
        </p:txBody>
      </p:sp>
    </p:spTree>
    <p:extLst>
      <p:ext uri="{BB962C8B-B14F-4D97-AF65-F5344CB8AC3E}">
        <p14:creationId xmlns:p14="http://schemas.microsoft.com/office/powerpoint/2010/main" val="1990655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332656"/>
            <a:ext cx="8568952" cy="576064"/>
          </a:xfrm>
        </p:spPr>
        <p:txBody>
          <a:bodyPr/>
          <a:lstStyle/>
          <a:p>
            <a:br>
              <a:rPr lang="en-IE"/>
            </a:br>
            <a:r>
              <a:rPr lang="en-IE"/>
              <a:t>Excelsior Online Writing Lab: </a:t>
            </a:r>
            <a:br>
              <a:rPr lang="en-IE"/>
            </a:br>
            <a:r>
              <a:rPr lang="en-IE"/>
              <a:t>A great resource for style guides</a:t>
            </a:r>
            <a:br>
              <a:rPr lang="en-IE"/>
            </a:br>
            <a:endParaRPr lang="en-IE"/>
          </a:p>
        </p:txBody>
      </p:sp>
      <p:pic>
        <p:nvPicPr>
          <p:cNvPr id="2" name="Picture 4" descr="Excelsior Online Writing Lab (OWL) website">
            <a:extLst>
              <a:ext uri="{FF2B5EF4-FFF2-40B4-BE49-F238E27FC236}">
                <a16:creationId xmlns:a16="http://schemas.microsoft.com/office/drawing/2014/main" id="{E2620A52-9CC9-423D-9FC3-F05664D488B1}"/>
              </a:ext>
            </a:extLst>
          </p:cNvPr>
          <p:cNvPicPr>
            <a:picLocks noChangeAspect="1"/>
          </p:cNvPicPr>
          <p:nvPr/>
        </p:nvPicPr>
        <p:blipFill>
          <a:blip r:embed="rId3"/>
          <a:stretch>
            <a:fillRect/>
          </a:stretch>
        </p:blipFill>
        <p:spPr>
          <a:xfrm>
            <a:off x="1991544" y="1718687"/>
            <a:ext cx="8349335" cy="4617964"/>
          </a:xfrm>
          <a:prstGeom prst="rect">
            <a:avLst/>
          </a:prstGeom>
        </p:spPr>
      </p:pic>
      <p:sp>
        <p:nvSpPr>
          <p:cNvPr id="6" name="TextBox 5">
            <a:extLst>
              <a:ext uri="{FF2B5EF4-FFF2-40B4-BE49-F238E27FC236}">
                <a16:creationId xmlns:a16="http://schemas.microsoft.com/office/drawing/2014/main" id="{F90CFFF2-FA23-46C7-8275-DA8354F9B2AF}"/>
              </a:ext>
            </a:extLst>
          </p:cNvPr>
          <p:cNvSpPr txBox="1"/>
          <p:nvPr/>
        </p:nvSpPr>
        <p:spPr>
          <a:xfrm>
            <a:off x="3935760" y="1349355"/>
            <a:ext cx="4320480" cy="369332"/>
          </a:xfrm>
          <a:prstGeom prst="rect">
            <a:avLst/>
          </a:prstGeom>
          <a:noFill/>
        </p:spPr>
        <p:txBody>
          <a:bodyPr wrap="square" rtlCol="0">
            <a:spAutoFit/>
          </a:bodyPr>
          <a:lstStyle/>
          <a:p>
            <a:pPr algn="ctr"/>
            <a:r>
              <a:rPr lang="en-IE">
                <a:hlinkClick r:id="rId4"/>
              </a:rPr>
              <a:t>https://owl.excelsior.edu/</a:t>
            </a:r>
            <a:endParaRPr lang="en-IE"/>
          </a:p>
        </p:txBody>
      </p:sp>
    </p:spTree>
    <p:extLst>
      <p:ext uri="{BB962C8B-B14F-4D97-AF65-F5344CB8AC3E}">
        <p14:creationId xmlns:p14="http://schemas.microsoft.com/office/powerpoint/2010/main" val="3450750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2400"/>
              <a:t>It is vital to maintain accurate records of your sources, in order to be able to properly attribute the phrasing and ideas you draw from them </a:t>
            </a:r>
            <a:endParaRPr lang="en-US" sz="2400"/>
          </a:p>
          <a:p>
            <a:r>
              <a:rPr lang="en-IE" sz="2400"/>
              <a:t>There are different approaches to keeping accurate records, e.g., you might keep full handwritten or word-processed notes detailing each reference </a:t>
            </a:r>
          </a:p>
          <a:p>
            <a:r>
              <a:rPr lang="en-IE" sz="2400"/>
              <a:t>Another way would be to save particular searches or records (e.g., by marking those records) in individual databases, e.g., JSTOR or PubMed</a:t>
            </a:r>
          </a:p>
          <a:p>
            <a:r>
              <a:rPr lang="en-IE" sz="2400"/>
              <a:t>Stella will allow you to mark records in a similar way and save or e-mail the results to your computer</a:t>
            </a:r>
          </a:p>
          <a:p>
            <a:endParaRPr lang="en-IE"/>
          </a:p>
        </p:txBody>
      </p:sp>
      <p:sp>
        <p:nvSpPr>
          <p:cNvPr id="2" name="Title 1"/>
          <p:cNvSpPr>
            <a:spLocks noGrp="1"/>
          </p:cNvSpPr>
          <p:nvPr>
            <p:ph type="title"/>
          </p:nvPr>
        </p:nvSpPr>
        <p:spPr/>
        <p:txBody>
          <a:bodyPr/>
          <a:lstStyle/>
          <a:p>
            <a:r>
              <a:rPr lang="en-IE"/>
              <a:t>Maintaining accurate records</a:t>
            </a:r>
          </a:p>
        </p:txBody>
      </p:sp>
    </p:spTree>
    <p:extLst>
      <p:ext uri="{BB962C8B-B14F-4D97-AF65-F5344CB8AC3E}">
        <p14:creationId xmlns:p14="http://schemas.microsoft.com/office/powerpoint/2010/main" val="1074790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2800"/>
              <a:t>The easiest way to bring together references from all sources is to use bibliographic/reference management tools</a:t>
            </a:r>
            <a:endParaRPr lang="en-US" sz="2800"/>
          </a:p>
          <a:p>
            <a:r>
              <a:rPr lang="en-IE" sz="2800"/>
              <a:t>These tools allow you to import records from multiple databases, library catalogues, to manually enter citations, and save all your references in one location</a:t>
            </a:r>
          </a:p>
          <a:p>
            <a:r>
              <a:rPr lang="en-IE" sz="2800"/>
              <a:t>They also allow you to grab these records and insert them into documents on which you are working</a:t>
            </a:r>
          </a:p>
          <a:p>
            <a:endParaRPr lang="en-IE"/>
          </a:p>
        </p:txBody>
      </p:sp>
      <p:sp>
        <p:nvSpPr>
          <p:cNvPr id="2" name="Title 1"/>
          <p:cNvSpPr>
            <a:spLocks noGrp="1"/>
          </p:cNvSpPr>
          <p:nvPr>
            <p:ph type="title"/>
          </p:nvPr>
        </p:nvSpPr>
        <p:spPr/>
        <p:txBody>
          <a:bodyPr/>
          <a:lstStyle/>
          <a:p>
            <a:r>
              <a:rPr lang="en-IE"/>
              <a:t>Reference management tools</a:t>
            </a:r>
          </a:p>
        </p:txBody>
      </p:sp>
    </p:spTree>
    <p:extLst>
      <p:ext uri="{BB962C8B-B14F-4D97-AF65-F5344CB8AC3E}">
        <p14:creationId xmlns:p14="http://schemas.microsoft.com/office/powerpoint/2010/main" val="2908259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D0A981-89DE-F134-6133-430BE09EBA39}"/>
              </a:ext>
            </a:extLst>
          </p:cNvPr>
          <p:cNvSpPr>
            <a:spLocks noGrp="1"/>
          </p:cNvSpPr>
          <p:nvPr>
            <p:ph type="body" sz="quarter" idx="10"/>
          </p:nvPr>
        </p:nvSpPr>
        <p:spPr/>
        <p:txBody>
          <a:bodyPr/>
          <a:lstStyle/>
          <a:p>
            <a:pPr marL="457200" indent="-457200">
              <a:buAutoNum type="arabicPeriod"/>
            </a:pPr>
            <a:r>
              <a:rPr lang="en-IE" sz="3200"/>
              <a:t>EndNote</a:t>
            </a:r>
          </a:p>
          <a:p>
            <a:pPr marL="457200" indent="-457200">
              <a:buAutoNum type="arabicPeriod"/>
            </a:pPr>
            <a:r>
              <a:rPr lang="en-IE" sz="3200"/>
              <a:t>Zotero</a:t>
            </a:r>
          </a:p>
          <a:p>
            <a:pPr marL="457200" indent="-457200">
              <a:buAutoNum type="arabicPeriod"/>
            </a:pPr>
            <a:r>
              <a:rPr lang="en-IE" sz="3200"/>
              <a:t>Mendeley</a:t>
            </a:r>
          </a:p>
          <a:p>
            <a:pPr marL="457200" indent="-457200">
              <a:buAutoNum type="arabicPeriod"/>
            </a:pPr>
            <a:r>
              <a:rPr lang="en-IE" sz="3200"/>
              <a:t>Word’s built-in referencing</a:t>
            </a:r>
          </a:p>
          <a:p>
            <a:pPr marL="457200" indent="-457200">
              <a:buAutoNum type="arabicPeriod"/>
            </a:pPr>
            <a:r>
              <a:rPr lang="en-IE" sz="3200"/>
              <a:t>Another</a:t>
            </a:r>
          </a:p>
          <a:p>
            <a:pPr marL="457200" indent="-457200">
              <a:buAutoNum type="arabicPeriod"/>
            </a:pPr>
            <a:r>
              <a:rPr lang="en-IE" sz="3200"/>
              <a:t>None</a:t>
            </a:r>
          </a:p>
        </p:txBody>
      </p:sp>
      <p:sp>
        <p:nvSpPr>
          <p:cNvPr id="2" name="Title 1">
            <a:extLst>
              <a:ext uri="{FF2B5EF4-FFF2-40B4-BE49-F238E27FC236}">
                <a16:creationId xmlns:a16="http://schemas.microsoft.com/office/drawing/2014/main" id="{C446FF58-767F-4645-B21A-64A2F5719F72}"/>
              </a:ext>
            </a:extLst>
          </p:cNvPr>
          <p:cNvSpPr>
            <a:spLocks noGrp="1"/>
          </p:cNvSpPr>
          <p:nvPr>
            <p:ph type="title"/>
          </p:nvPr>
        </p:nvSpPr>
        <p:spPr/>
        <p:txBody>
          <a:bodyPr/>
          <a:lstStyle/>
          <a:p>
            <a:r>
              <a:rPr lang="en-US"/>
              <a:t>Have you used any reference management tools before?</a:t>
            </a:r>
          </a:p>
        </p:txBody>
      </p:sp>
      <p:sp>
        <p:nvSpPr>
          <p:cNvPr id="3" name="Rectangle 2">
            <a:extLst>
              <a:ext uri="{FF2B5EF4-FFF2-40B4-BE49-F238E27FC236}">
                <a16:creationId xmlns:a16="http://schemas.microsoft.com/office/drawing/2014/main" id="{C74C35AD-B872-4334-BCD2-8147640EC590}"/>
              </a:ext>
            </a:extLst>
          </p:cNvPr>
          <p:cNvSpPr/>
          <p:nvPr/>
        </p:nvSpPr>
        <p:spPr>
          <a:xfrm>
            <a:off x="490330" y="1233468"/>
            <a:ext cx="11211339" cy="1030410"/>
          </a:xfrm>
          <a:prstGeom prst="rect">
            <a:avLst/>
          </a:prstGeom>
        </p:spPr>
        <p:txBody>
          <a:bodyPr wrap="square">
            <a:spAutoFit/>
          </a:bodyPr>
          <a:lstStyle/>
          <a:p>
            <a:pPr algn="ctr"/>
            <a:endParaRPr lang="en-IE" sz="3048"/>
          </a:p>
          <a:p>
            <a:endParaRPr lang="en-IE" sz="3048"/>
          </a:p>
        </p:txBody>
      </p:sp>
    </p:spTree>
    <p:extLst>
      <p:ext uri="{BB962C8B-B14F-4D97-AF65-F5344CB8AC3E}">
        <p14:creationId xmlns:p14="http://schemas.microsoft.com/office/powerpoint/2010/main" val="3640481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IE" sz="2200"/>
              <a:t>Commonly used tools include: Zotero, EndNote Online, EndNote Desktop and Mendeley</a:t>
            </a:r>
            <a:endParaRPr lang="en-US" sz="2200"/>
          </a:p>
          <a:p>
            <a:r>
              <a:rPr lang="en-US" sz="2200"/>
              <a:t>EndNote Online is free for all members of Trinity to use. It is cloud-based, with a small plugin to install on your computer that enables it to be used with Microsoft Word</a:t>
            </a:r>
          </a:p>
          <a:p>
            <a:r>
              <a:rPr lang="en-US" sz="2200"/>
              <a:t>EndNote Desktop is an app installed on a particular computer – it is also free for all members of Trinity to use and can be </a:t>
            </a:r>
            <a:r>
              <a:rPr lang="en-US" sz="2200">
                <a:hlinkClick r:id="rId3"/>
              </a:rPr>
              <a:t>downloaded from the Library website</a:t>
            </a:r>
            <a:r>
              <a:rPr lang="en-US" sz="2200"/>
              <a:t>. Many researchers find it more powerful than EndNote Online but some use EndNote Desktop and EndNote Online together</a:t>
            </a:r>
          </a:p>
          <a:p>
            <a:r>
              <a:rPr lang="en-IE" sz="2200"/>
              <a:t>The Library provides </a:t>
            </a:r>
            <a:r>
              <a:rPr lang="en-IE" sz="2200">
                <a:hlinkClick r:id="rId4"/>
              </a:rPr>
              <a:t>support for both EndNote Desktop and EndNote Online</a:t>
            </a:r>
            <a:r>
              <a:rPr lang="en-IE" sz="2200"/>
              <a:t> </a:t>
            </a:r>
          </a:p>
          <a:p>
            <a:endParaRPr lang="en-IE"/>
          </a:p>
        </p:txBody>
      </p:sp>
      <p:sp>
        <p:nvSpPr>
          <p:cNvPr id="2" name="Title 1"/>
          <p:cNvSpPr>
            <a:spLocks noGrp="1"/>
          </p:cNvSpPr>
          <p:nvPr>
            <p:ph type="title"/>
          </p:nvPr>
        </p:nvSpPr>
        <p:spPr/>
        <p:txBody>
          <a:bodyPr/>
          <a:lstStyle/>
          <a:p>
            <a:r>
              <a:rPr lang="en-IE"/>
              <a:t>Reference management tools</a:t>
            </a:r>
          </a:p>
        </p:txBody>
      </p:sp>
    </p:spTree>
    <p:extLst>
      <p:ext uri="{BB962C8B-B14F-4D97-AF65-F5344CB8AC3E}">
        <p14:creationId xmlns:p14="http://schemas.microsoft.com/office/powerpoint/2010/main" val="219147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911423" y="1644474"/>
            <a:ext cx="10369151" cy="4196067"/>
          </a:xfrm>
        </p:spPr>
        <p:txBody>
          <a:bodyPr/>
          <a:lstStyle/>
          <a:p>
            <a:r>
              <a:rPr lang="en-IE" sz="2400"/>
              <a:t>Plagiarism is using another person’s work without giving him or her credit </a:t>
            </a:r>
          </a:p>
          <a:p>
            <a:r>
              <a:rPr lang="en-IE" sz="2400"/>
              <a:t>If you are using somebody else’s words, images, music, or ideas you must acknowledge (cite) the original source. More on this later!</a:t>
            </a:r>
          </a:p>
          <a:p>
            <a:endParaRPr lang="en-IE"/>
          </a:p>
          <a:p>
            <a:endParaRPr lang="en-IE" sz="1799"/>
          </a:p>
          <a:p>
            <a:endParaRPr lang="en-IE" sz="825"/>
          </a:p>
          <a:p>
            <a:endParaRPr lang="en-IE" sz="825"/>
          </a:p>
          <a:p>
            <a:endParaRPr lang="en-IE" sz="1799"/>
          </a:p>
          <a:p>
            <a:endParaRPr lang="en-IE" sz="825" i="1"/>
          </a:p>
          <a:p>
            <a:endParaRPr lang="en-IE" sz="825" i="1"/>
          </a:p>
          <a:p>
            <a:endParaRPr lang="en-IE"/>
          </a:p>
        </p:txBody>
      </p:sp>
      <p:pic>
        <p:nvPicPr>
          <p:cNvPr id="5" name="Picture 4" descr="Cartoon - &quot;Plagiarism is such an ugly word. I prefer &quot;credit-free externally harvested concept redistribution&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5650" y="2986825"/>
            <a:ext cx="4620700" cy="3080466"/>
          </a:xfrm>
          <a:prstGeom prst="rect">
            <a:avLst/>
          </a:prstGeom>
        </p:spPr>
      </p:pic>
      <p:sp>
        <p:nvSpPr>
          <p:cNvPr id="2" name="Title 1"/>
          <p:cNvSpPr>
            <a:spLocks noGrp="1"/>
          </p:cNvSpPr>
          <p:nvPr>
            <p:ph type="title"/>
          </p:nvPr>
        </p:nvSpPr>
        <p:spPr/>
        <p:txBody>
          <a:bodyPr/>
          <a:lstStyle/>
          <a:p>
            <a:r>
              <a:rPr lang="en-IE"/>
              <a:t>What is plagiarism?</a:t>
            </a:r>
          </a:p>
        </p:txBody>
      </p:sp>
      <p:sp>
        <p:nvSpPr>
          <p:cNvPr id="4" name="TextBox 3">
            <a:extLst>
              <a:ext uri="{FF2B5EF4-FFF2-40B4-BE49-F238E27FC236}">
                <a16:creationId xmlns:a16="http://schemas.microsoft.com/office/drawing/2014/main" id="{AA69DC5D-72A8-40D4-A5FA-C0A699626384}"/>
              </a:ext>
            </a:extLst>
          </p:cNvPr>
          <p:cNvSpPr txBox="1"/>
          <p:nvPr/>
        </p:nvSpPr>
        <p:spPr>
          <a:xfrm>
            <a:off x="6528046" y="6067291"/>
            <a:ext cx="4752528" cy="246221"/>
          </a:xfrm>
          <a:prstGeom prst="rect">
            <a:avLst/>
          </a:prstGeom>
          <a:noFill/>
        </p:spPr>
        <p:txBody>
          <a:bodyPr wrap="square" rtlCol="0">
            <a:spAutoFit/>
          </a:bodyPr>
          <a:lstStyle/>
          <a:p>
            <a:r>
              <a:rPr lang="en-IE" sz="1000" i="1"/>
              <a:t>Source: </a:t>
            </a:r>
            <a:r>
              <a:rPr lang="en-IE" sz="1000" i="1">
                <a:hlinkClick r:id="rId3"/>
              </a:rPr>
              <a:t>https://pbs.twimg.com/media/ECVAAqJWsAED0Ko?format=jpg&amp;name=large</a:t>
            </a:r>
            <a:endParaRPr lang="en-IE" sz="1000" i="1"/>
          </a:p>
        </p:txBody>
      </p:sp>
    </p:spTree>
    <p:extLst>
      <p:ext uri="{BB962C8B-B14F-4D97-AF65-F5344CB8AC3E}">
        <p14:creationId xmlns:p14="http://schemas.microsoft.com/office/powerpoint/2010/main" val="2036037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vert="horz" lIns="0" tIns="0" rIns="0" bIns="0" rtlCol="0" anchor="t">
            <a:normAutofit fontScale="92500" lnSpcReduction="20000"/>
          </a:bodyPr>
          <a:lstStyle/>
          <a:p>
            <a:r>
              <a:rPr lang="en-IE" sz="1950"/>
              <a:t>General plagiarism questions - </a:t>
            </a:r>
          </a:p>
          <a:p>
            <a:pPr marL="342265" indent="-342265">
              <a:buFont typeface="Arial" panose="020B0604020202020204" pitchFamily="34" charset="0"/>
              <a:buChar char="•"/>
            </a:pPr>
            <a:r>
              <a:rPr lang="en-IE" sz="1950"/>
              <a:t>start at </a:t>
            </a:r>
            <a:r>
              <a:rPr lang="en-IE" sz="1950">
                <a:hlinkClick r:id="rId3"/>
              </a:rPr>
              <a:t>https://libguides.tcd.ie/academic-integrity</a:t>
            </a:r>
            <a:r>
              <a:rPr lang="en-IE" sz="1950"/>
              <a:t> and complete the tutorial</a:t>
            </a:r>
            <a:endParaRPr lang="en-IE" sz="1950">
              <a:cs typeface="Calibri"/>
            </a:endParaRPr>
          </a:p>
          <a:p>
            <a:pPr marL="342265" indent="-342265">
              <a:buFont typeface="Arial" panose="020B0604020202020204" pitchFamily="34" charset="0"/>
              <a:buChar char="•"/>
            </a:pPr>
            <a:r>
              <a:rPr lang="en-IE" sz="1950"/>
              <a:t>e-mail your Subject Librarian</a:t>
            </a:r>
            <a:endParaRPr lang="en-IE" sz="1950">
              <a:cs typeface="Calibri"/>
            </a:endParaRPr>
          </a:p>
          <a:p>
            <a:r>
              <a:rPr lang="en-IE" sz="1950"/>
              <a:t>General referencing questions – </a:t>
            </a:r>
            <a:endParaRPr lang="en-IE" sz="1950">
              <a:cs typeface="Calibri"/>
            </a:endParaRPr>
          </a:p>
          <a:p>
            <a:pPr marL="342265" indent="-342265">
              <a:buChar char="•"/>
            </a:pPr>
            <a:r>
              <a:rPr lang="en-IE" sz="1950">
                <a:ea typeface="+mn-lt"/>
                <a:cs typeface="+mn-lt"/>
              </a:rPr>
              <a:t>try</a:t>
            </a:r>
            <a:r>
              <a:rPr lang="en-IE" sz="1950"/>
              <a:t> </a:t>
            </a:r>
            <a:r>
              <a:rPr lang="en-IE" sz="1950">
                <a:hlinkClick r:id="rId4"/>
              </a:rPr>
              <a:t>Excelsior Online Writing Lab</a:t>
            </a:r>
            <a:r>
              <a:rPr lang="en-IE" sz="1950"/>
              <a:t> – a great resource for style guides</a:t>
            </a:r>
            <a:endParaRPr lang="en-IE" sz="1950">
              <a:cs typeface="Calibri"/>
            </a:endParaRPr>
          </a:p>
          <a:p>
            <a:pPr marL="342265" indent="-342265">
              <a:buChar char="•"/>
            </a:pPr>
            <a:r>
              <a:rPr lang="en-IE" sz="1950"/>
              <a:t>e-mail your Subject Librarian</a:t>
            </a:r>
            <a:endParaRPr lang="en-IE" sz="1950">
              <a:cs typeface="Calibri"/>
            </a:endParaRPr>
          </a:p>
          <a:p>
            <a:r>
              <a:rPr lang="en-IE" sz="1950"/>
              <a:t>Turnitin – talk to your supervisor, course director or school/departmental administrator first</a:t>
            </a:r>
            <a:endParaRPr lang="en-IE" sz="1950">
              <a:cs typeface="Calibri"/>
            </a:endParaRPr>
          </a:p>
          <a:p>
            <a:r>
              <a:rPr lang="en-IE" sz="1950"/>
              <a:t>Which referencing style to use – </a:t>
            </a:r>
            <a:r>
              <a:rPr lang="en-IE" sz="1950">
                <a:ea typeface="+mn-lt"/>
                <a:cs typeface="+mn-lt"/>
              </a:rPr>
              <a:t>talk to your supervisor, course director or school/departmental administrator</a:t>
            </a:r>
            <a:endParaRPr lang="en-IE" sz="1950">
              <a:cs typeface="Calibri"/>
            </a:endParaRPr>
          </a:p>
          <a:p>
            <a:r>
              <a:rPr lang="en-IE" sz="1950"/>
              <a:t>EndNote – us again (Library Subject Librarian team)</a:t>
            </a:r>
            <a:endParaRPr lang="en-IE" sz="1950">
              <a:cs typeface="Calibri"/>
            </a:endParaRPr>
          </a:p>
          <a:p>
            <a:r>
              <a:rPr lang="en-IE" sz="1950"/>
              <a:t>Academic writing in general – </a:t>
            </a:r>
            <a:r>
              <a:rPr lang="en-IE" sz="1950">
                <a:hlinkClick r:id="rId5"/>
              </a:rPr>
              <a:t>Student Learning Development</a:t>
            </a:r>
            <a:endParaRPr lang="en-IE" sz="1950">
              <a:cs typeface="Calibri"/>
            </a:endParaRPr>
          </a:p>
        </p:txBody>
      </p:sp>
      <p:sp>
        <p:nvSpPr>
          <p:cNvPr id="2" name="Title 1"/>
          <p:cNvSpPr>
            <a:spLocks noGrp="1"/>
          </p:cNvSpPr>
          <p:nvPr>
            <p:ph type="title"/>
          </p:nvPr>
        </p:nvSpPr>
        <p:spPr/>
        <p:txBody>
          <a:bodyPr>
            <a:normAutofit/>
          </a:bodyPr>
          <a:lstStyle/>
          <a:p>
            <a:r>
              <a:rPr lang="en-IE"/>
              <a:t>But I need more info about…</a:t>
            </a:r>
          </a:p>
        </p:txBody>
      </p:sp>
    </p:spTree>
    <p:extLst>
      <p:ext uri="{BB962C8B-B14F-4D97-AF65-F5344CB8AC3E}">
        <p14:creationId xmlns:p14="http://schemas.microsoft.com/office/powerpoint/2010/main" val="1073314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47315-2844-4339-AED4-2E9217A8D360}"/>
              </a:ext>
            </a:extLst>
          </p:cNvPr>
          <p:cNvSpPr>
            <a:spLocks noGrp="1"/>
          </p:cNvSpPr>
          <p:nvPr>
            <p:ph type="title"/>
          </p:nvPr>
        </p:nvSpPr>
        <p:spPr/>
        <p:txBody>
          <a:bodyPr/>
          <a:lstStyle/>
          <a:p>
            <a:r>
              <a:rPr lang="en-IE"/>
              <a:t>Any questions?</a:t>
            </a:r>
          </a:p>
        </p:txBody>
      </p:sp>
    </p:spTree>
    <p:extLst>
      <p:ext uri="{BB962C8B-B14F-4D97-AF65-F5344CB8AC3E}">
        <p14:creationId xmlns:p14="http://schemas.microsoft.com/office/powerpoint/2010/main" val="13824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title"/>
          </p:nvPr>
        </p:nvSpPr>
        <p:spPr/>
        <p:txBody>
          <a:bodyPr/>
          <a:lstStyle/>
          <a:p>
            <a:r>
              <a:rPr lang="en-US"/>
              <a:t>Please scan to complete our feedback form</a:t>
            </a:r>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4294967295"/>
          </p:nvPr>
        </p:nvSpPr>
        <p:spPr>
          <a:xfrm>
            <a:off x="0" y="3484563"/>
            <a:ext cx="3492500" cy="877887"/>
          </a:xfrm>
          <a:prstGeom prst="rect">
            <a:avLst/>
          </a:prstGeom>
        </p:spPr>
        <p:txBody>
          <a:bodyPr/>
          <a:lstStyle/>
          <a:p>
            <a:r>
              <a:rPr lang="en-US"/>
              <a:t>​</a:t>
            </a:r>
          </a:p>
          <a:p>
            <a:endParaRPr lang="en-US"/>
          </a:p>
        </p:txBody>
      </p:sp>
      <p:pic>
        <p:nvPicPr>
          <p:cNvPr id="7" name="Picture 6">
            <a:extLst>
              <a:ext uri="{FF2B5EF4-FFF2-40B4-BE49-F238E27FC236}">
                <a16:creationId xmlns:a16="http://schemas.microsoft.com/office/drawing/2014/main" id="{257518E4-9787-9BDC-F7B9-E1B4255CB7C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4973" y="1473740"/>
            <a:ext cx="4882053" cy="4882053"/>
          </a:xfrm>
          <a:prstGeom prst="rect">
            <a:avLst/>
          </a:prstGeom>
        </p:spPr>
      </p:pic>
    </p:spTree>
    <p:extLst>
      <p:ext uri="{BB962C8B-B14F-4D97-AF65-F5344CB8AC3E}">
        <p14:creationId xmlns:p14="http://schemas.microsoft.com/office/powerpoint/2010/main" val="2131568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3291" y="2136834"/>
            <a:ext cx="11157356"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400" b="0" i="0" u="none" strike="noStrike" kern="1200" cap="none" spc="0" normalizeH="0" baseline="0" noProof="0">
                <a:ln>
                  <a:noFill/>
                </a:ln>
                <a:solidFill>
                  <a:prstClr val="white"/>
                </a:solidFill>
                <a:effectLst/>
                <a:uLnTx/>
                <a:uFillTx/>
                <a:latin typeface="Open Sans"/>
                <a:ea typeface="+mn-ea"/>
                <a:cs typeface="+mn-cs"/>
              </a:rPr>
              <a:t>Feel free to contact us with any queries: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4400" b="0" i="0" u="none" strike="noStrike" kern="1200" cap="none" spc="0" normalizeH="0" baseline="0" noProof="0">
              <a:ln>
                <a:noFill/>
              </a:ln>
              <a:solidFill>
                <a:prstClr val="white"/>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000" b="0" i="0" u="none" strike="noStrike" kern="1200" cap="none" spc="0" normalizeH="0" baseline="0" noProof="0">
                <a:ln>
                  <a:noFill/>
                </a:ln>
                <a:solidFill>
                  <a:prstClr val="white"/>
                </a:solidFill>
                <a:effectLst/>
                <a:uLnTx/>
                <a:uFillTx/>
                <a:latin typeface="Open Sans"/>
                <a:ea typeface="+mn-ea"/>
                <a:cs typeface="Calibri"/>
              </a:rPr>
              <a:t>library@tcd.ie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000" b="0" i="0" u="none" strike="noStrike" kern="1200" cap="none" spc="0" normalizeH="0" baseline="0" noProof="0">
                <a:ln>
                  <a:noFill/>
                </a:ln>
                <a:solidFill>
                  <a:prstClr val="white"/>
                </a:solidFill>
                <a:effectLst/>
                <a:uLnTx/>
                <a:uFillTx/>
                <a:latin typeface="Open Sans"/>
                <a:ea typeface="+mn-ea"/>
                <a:cs typeface="Calibri"/>
              </a:rPr>
              <a:t>www.tcd.ie/library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000" b="0" i="0" u="none" strike="noStrike" kern="1200" cap="none" spc="0" normalizeH="0" baseline="0" noProof="0">
                <a:ln>
                  <a:noFill/>
                </a:ln>
                <a:solidFill>
                  <a:prstClr val="white"/>
                </a:solidFill>
                <a:effectLst/>
                <a:uLnTx/>
                <a:uFillTx/>
                <a:latin typeface="Open Sans"/>
                <a:ea typeface="+mn-ea"/>
                <a:cs typeface="Calibri"/>
              </a:rPr>
              <a:t>@tcdlibrary </a:t>
            </a:r>
            <a:endParaRPr kumimoji="0" lang="en-IE" sz="40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p:cNvSpPr txBox="1"/>
          <p:nvPr/>
        </p:nvSpPr>
        <p:spPr>
          <a:xfrm>
            <a:off x="753291" y="726150"/>
            <a:ext cx="5750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800" b="0" i="0" u="none" strike="noStrike" kern="1200" cap="none" spc="0" normalizeH="0" baseline="0" noProof="0">
                <a:ln>
                  <a:noFill/>
                </a:ln>
                <a:solidFill>
                  <a:prstClr val="white"/>
                </a:solidFill>
                <a:effectLst/>
                <a:uLnTx/>
                <a:uFillTx/>
                <a:latin typeface="Open Sans"/>
                <a:ea typeface="+mn-ea"/>
                <a:cs typeface="+mn-cs"/>
              </a:rPr>
              <a:t>Thank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769383815"/>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Plagiarism: a helpful summary video</a:t>
            </a:r>
          </a:p>
        </p:txBody>
      </p:sp>
      <p:pic>
        <p:nvPicPr>
          <p:cNvPr id="5" name="2q0NlWcTq1Y"/>
          <p:cNvPicPr>
            <a:picLocks noGrp="1" noRot="1" noChangeAspect="1"/>
          </p:cNvPicPr>
          <p:nvPr>
            <p:ph idx="4294967295"/>
            <a:videoFile r:link="rId1"/>
          </p:nvPr>
        </p:nvPicPr>
        <p:blipFill>
          <a:blip r:embed="rId4"/>
          <a:stretch>
            <a:fillRect/>
          </a:stretch>
        </p:blipFill>
        <p:spPr>
          <a:xfrm>
            <a:off x="1244" y="1082"/>
            <a:ext cx="12218086" cy="6883985"/>
          </a:xfrm>
          <a:prstGeom prst="rect">
            <a:avLst/>
          </a:prstGeom>
        </p:spPr>
      </p:pic>
      <p:sp>
        <p:nvSpPr>
          <p:cNvPr id="6" name="TextBox 5" descr="Plagiarism: How to avoid it video"/>
          <p:cNvSpPr txBox="1"/>
          <p:nvPr/>
        </p:nvSpPr>
        <p:spPr>
          <a:xfrm>
            <a:off x="8175319" y="6331944"/>
            <a:ext cx="3892241" cy="261610"/>
          </a:xfrm>
          <a:prstGeom prst="rect">
            <a:avLst/>
          </a:prstGeom>
          <a:solidFill>
            <a:srgbClr val="FFFF00"/>
          </a:solidFill>
        </p:spPr>
        <p:txBody>
          <a:bodyPr wrap="square" lIns="91440" tIns="45720" rIns="91440" bIns="45720" rtlCol="0" anchor="t">
            <a:spAutoFit/>
          </a:bodyPr>
          <a:lstStyle/>
          <a:p>
            <a:pPr algn="ctr" defTabSz="914138"/>
            <a:r>
              <a:rPr lang="en-IE" sz="1100" i="1">
                <a:latin typeface="Calibri"/>
              </a:rPr>
              <a:t>Source: </a:t>
            </a:r>
            <a:r>
              <a:rPr lang="en-IE" sz="1100" i="1">
                <a:latin typeface="Calibri"/>
                <a:hlinkClick r:id="rId5">
                  <a:extLst>
                    <a:ext uri="{A12FA001-AC4F-418D-AE19-62706E023703}">
                      <ahyp:hlinkClr xmlns:ahyp="http://schemas.microsoft.com/office/drawing/2018/hyperlinkcolor" val="tx"/>
                    </a:ext>
                  </a:extLst>
                </a:hlinkClick>
              </a:rPr>
              <a:t>http://youtu.be/2q0NlWcTq1Y</a:t>
            </a:r>
            <a:r>
              <a:rPr lang="en-IE" sz="1100" i="1">
                <a:latin typeface="Calibri"/>
              </a:rPr>
              <a:t>, Bainbridge State College</a:t>
            </a:r>
            <a:endParaRPr lang="en-IE" sz="1100" i="1">
              <a:latin typeface="Calibri"/>
              <a:cs typeface="Calibri"/>
            </a:endParaRPr>
          </a:p>
        </p:txBody>
      </p:sp>
    </p:spTree>
    <p:extLst>
      <p:ext uri="{BB962C8B-B14F-4D97-AF65-F5344CB8AC3E}">
        <p14:creationId xmlns:p14="http://schemas.microsoft.com/office/powerpoint/2010/main" val="147613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A6801-F8D0-4F8C-DADF-7A8AA1991C8C}"/>
              </a:ext>
            </a:extLst>
          </p:cNvPr>
          <p:cNvSpPr>
            <a:spLocks noGrp="1"/>
          </p:cNvSpPr>
          <p:nvPr>
            <p:ph type="body" sz="quarter" idx="10"/>
          </p:nvPr>
        </p:nvSpPr>
        <p:spPr>
          <a:xfrm>
            <a:off x="982539" y="1319100"/>
            <a:ext cx="5084885" cy="2843325"/>
          </a:xfrm>
        </p:spPr>
        <p:txBody>
          <a:bodyPr lIns="91440" tIns="45720" rIns="91440" bIns="45720" anchor="t"/>
          <a:lstStyle/>
          <a:p>
            <a:r>
              <a:rPr lang="en-IE" sz="3600"/>
              <a:t>A great quick guide by Emily Myers from the University of Connecticut</a:t>
            </a:r>
          </a:p>
          <a:p>
            <a:r>
              <a:rPr lang="en-IE" sz="2800">
                <a:hlinkClick r:id="rId2"/>
              </a:rPr>
              <a:t>Downloadable copy available from the Library website</a:t>
            </a:r>
            <a:endParaRPr lang="en-IE" sz="2800"/>
          </a:p>
          <a:p>
            <a:endParaRPr lang="en-IE" sz="3600"/>
          </a:p>
        </p:txBody>
      </p:sp>
      <p:sp>
        <p:nvSpPr>
          <p:cNvPr id="3" name="Title 2">
            <a:extLst>
              <a:ext uri="{FF2B5EF4-FFF2-40B4-BE49-F238E27FC236}">
                <a16:creationId xmlns:a16="http://schemas.microsoft.com/office/drawing/2014/main" id="{76524077-22CF-5619-8BB7-059793B71F86}"/>
              </a:ext>
            </a:extLst>
          </p:cNvPr>
          <p:cNvSpPr>
            <a:spLocks noGrp="1"/>
          </p:cNvSpPr>
          <p:nvPr>
            <p:ph type="title"/>
          </p:nvPr>
        </p:nvSpPr>
        <p:spPr/>
        <p:txBody>
          <a:bodyPr/>
          <a:lstStyle/>
          <a:p>
            <a:r>
              <a:rPr lang="en-IE"/>
              <a:t>Another excellent resource</a:t>
            </a:r>
          </a:p>
        </p:txBody>
      </p:sp>
      <p:pic>
        <p:nvPicPr>
          <p:cNvPr id="5" name="Picture 4" descr="Emily Myer's plagiarism guide">
            <a:extLst>
              <a:ext uri="{FF2B5EF4-FFF2-40B4-BE49-F238E27FC236}">
                <a16:creationId xmlns:a16="http://schemas.microsoft.com/office/drawing/2014/main" id="{17F3C9A3-1601-1F4E-94EF-050734D6090C}"/>
              </a:ext>
            </a:extLst>
          </p:cNvPr>
          <p:cNvPicPr>
            <a:picLocks noChangeAspect="1"/>
          </p:cNvPicPr>
          <p:nvPr/>
        </p:nvPicPr>
        <p:blipFill>
          <a:blip r:embed="rId3"/>
          <a:stretch>
            <a:fillRect/>
          </a:stretch>
        </p:blipFill>
        <p:spPr>
          <a:xfrm>
            <a:off x="6991212" y="1429964"/>
            <a:ext cx="4519567" cy="4942409"/>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3EF20853-F7C0-78A3-D55E-4029A24E0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950" y="4072619"/>
            <a:ext cx="2371724" cy="2371724"/>
          </a:xfrm>
          <a:prstGeom prst="rect">
            <a:avLst/>
          </a:prstGeom>
        </p:spPr>
      </p:pic>
    </p:spTree>
    <p:extLst>
      <p:ext uri="{BB962C8B-B14F-4D97-AF65-F5344CB8AC3E}">
        <p14:creationId xmlns:p14="http://schemas.microsoft.com/office/powerpoint/2010/main" val="365137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vert="horz" lIns="0" tIns="0" rIns="0" bIns="0" rtlCol="0" anchor="t">
            <a:normAutofit/>
          </a:bodyPr>
          <a:lstStyle/>
          <a:p>
            <a:r>
              <a:rPr lang="en-IE" sz="4063">
                <a:latin typeface="+mj-lt"/>
              </a:rPr>
              <a:t>Be careful if giving a speech…</a:t>
            </a:r>
          </a:p>
          <a:p>
            <a:r>
              <a:rPr lang="en-IE" sz="4063">
                <a:hlinkClick r:id="rId3"/>
              </a:rPr>
              <a:t>Was Melania Trump's speech plagiarized from Michelle Obama?</a:t>
            </a:r>
            <a:endParaRPr lang="en-IE" sz="4063"/>
          </a:p>
          <a:p>
            <a:r>
              <a:rPr lang="en-IE">
                <a:cs typeface="Calibri"/>
              </a:rPr>
              <a:t>Side by side video:</a:t>
            </a:r>
          </a:p>
          <a:p>
            <a:r>
              <a:rPr lang="en-IE">
                <a:hlinkClick r:id="rId4"/>
              </a:rPr>
              <a:t>https://www.usatoday.com/videos/news/politics/elections/2016/2016/07/19/87281482/</a:t>
            </a:r>
            <a:r>
              <a:rPr lang="en-IE"/>
              <a:t> </a:t>
            </a:r>
          </a:p>
          <a:p>
            <a:endParaRPr lang="en-IE">
              <a:cs typeface="Calibri"/>
            </a:endParaRPr>
          </a:p>
          <a:p>
            <a:endParaRPr lang="en-IE" sz="1350">
              <a:cs typeface="Calibri"/>
            </a:endParaRPr>
          </a:p>
        </p:txBody>
      </p:sp>
      <p:sp>
        <p:nvSpPr>
          <p:cNvPr id="2" name="Title 1"/>
          <p:cNvSpPr>
            <a:spLocks noGrp="1"/>
          </p:cNvSpPr>
          <p:nvPr>
            <p:ph type="title"/>
          </p:nvPr>
        </p:nvSpPr>
        <p:spPr/>
        <p:txBody>
          <a:bodyPr lIns="91440" tIns="45720" rIns="91440" bIns="45720" anchor="ctr"/>
          <a:lstStyle/>
          <a:p>
            <a:r>
              <a:rPr lang="en-IE"/>
              <a:t>It’s not just an academic thing!</a:t>
            </a:r>
          </a:p>
        </p:txBody>
      </p:sp>
    </p:spTree>
    <p:extLst>
      <p:ext uri="{BB962C8B-B14F-4D97-AF65-F5344CB8AC3E}">
        <p14:creationId xmlns:p14="http://schemas.microsoft.com/office/powerpoint/2010/main" val="850563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lania's and Michelle's text, compared side by side">
            <a:extLst>
              <a:ext uri="{FF2B5EF4-FFF2-40B4-BE49-F238E27FC236}">
                <a16:creationId xmlns:a16="http://schemas.microsoft.com/office/drawing/2014/main" id="{E3847A7F-0160-44D8-ABF1-62F90320C9E8}"/>
              </a:ext>
            </a:extLst>
          </p:cNvPr>
          <p:cNvPicPr>
            <a:picLocks noChangeAspect="1"/>
          </p:cNvPicPr>
          <p:nvPr/>
        </p:nvPicPr>
        <p:blipFill>
          <a:blip r:embed="rId2"/>
          <a:stretch>
            <a:fillRect/>
          </a:stretch>
        </p:blipFill>
        <p:spPr>
          <a:xfrm>
            <a:off x="1487488" y="1340768"/>
            <a:ext cx="8666616" cy="4874971"/>
          </a:xfrm>
          <a:prstGeom prst="rect">
            <a:avLst/>
          </a:prstGeom>
          <a:noFill/>
        </p:spPr>
      </p:pic>
      <p:sp>
        <p:nvSpPr>
          <p:cNvPr id="7" name="Title 2">
            <a:extLst>
              <a:ext uri="{FF2B5EF4-FFF2-40B4-BE49-F238E27FC236}">
                <a16:creationId xmlns:a16="http://schemas.microsoft.com/office/drawing/2014/main" id="{9752E17B-3359-4C5C-9D9E-9C4968DCE017}"/>
              </a:ext>
            </a:extLst>
          </p:cNvPr>
          <p:cNvSpPr>
            <a:spLocks noGrp="1"/>
          </p:cNvSpPr>
          <p:nvPr>
            <p:ph type="title"/>
          </p:nvPr>
        </p:nvSpPr>
        <p:spPr/>
        <p:txBody>
          <a:bodyPr/>
          <a:lstStyle/>
          <a:p>
            <a:r>
              <a:rPr lang="en-US" sz="2540">
                <a:cs typeface="Calibri"/>
              </a:rPr>
              <a:t>Melania Trump vs. Michelle Obama speeches</a:t>
            </a:r>
            <a:endParaRPr lang="en-US"/>
          </a:p>
        </p:txBody>
      </p:sp>
    </p:spTree>
    <p:extLst>
      <p:ext uri="{BB962C8B-B14F-4D97-AF65-F5344CB8AC3E}">
        <p14:creationId xmlns:p14="http://schemas.microsoft.com/office/powerpoint/2010/main" val="4090972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rinity College Dublin">
  <a:themeElements>
    <a:clrScheme name="Trinity College">
      <a:dk1>
        <a:sysClr val="windowText" lastClr="000000"/>
      </a:dk1>
      <a:lt1>
        <a:sysClr val="window" lastClr="FFFFFF"/>
      </a:lt1>
      <a:dk2>
        <a:srgbClr val="3E6DB2"/>
      </a:dk2>
      <a:lt2>
        <a:srgbClr val="FFFFFF"/>
      </a:lt2>
      <a:accent1>
        <a:srgbClr val="4F81BD"/>
      </a:accent1>
      <a:accent2>
        <a:srgbClr val="0E73B9"/>
      </a:accent2>
      <a:accent3>
        <a:srgbClr val="7C7C7C"/>
      </a:accent3>
      <a:accent4>
        <a:srgbClr val="A6A6A6"/>
      </a:accent4>
      <a:accent5>
        <a:srgbClr val="4F81BD"/>
      </a:accent5>
      <a:accent6>
        <a:srgbClr val="3E6DB2"/>
      </a:accent6>
      <a:hlink>
        <a:srgbClr val="000000"/>
      </a:hlink>
      <a:folHlink>
        <a:srgbClr val="000000"/>
      </a:folHlink>
    </a:clrScheme>
    <a:fontScheme name="Trinity Colle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haicamon Color_09">
      <a:dk1>
        <a:sysClr val="windowText" lastClr="000000"/>
      </a:dk1>
      <a:lt1>
        <a:sysClr val="window" lastClr="FFFFFF"/>
      </a:lt1>
      <a:dk2>
        <a:srgbClr val="44546A"/>
      </a:dk2>
      <a:lt2>
        <a:srgbClr val="E7E6E6"/>
      </a:lt2>
      <a:accent1>
        <a:srgbClr val="2C82C9"/>
      </a:accent1>
      <a:accent2>
        <a:srgbClr val="1696D5"/>
      </a:accent2>
      <a:accent3>
        <a:srgbClr val="00BBFF"/>
      </a:accent3>
      <a:accent4>
        <a:srgbClr val="20C7EB"/>
      </a:accent4>
      <a:accent5>
        <a:srgbClr val="01D4E5"/>
      </a:accent5>
      <a:accent6>
        <a:srgbClr val="21D8FD"/>
      </a:accent6>
      <a:hlink>
        <a:srgbClr val="0563C1"/>
      </a:hlink>
      <a:folHlink>
        <a:srgbClr val="954F72"/>
      </a:folHlink>
    </a:clrScheme>
    <a:fontScheme name="abeatbykai open san">
      <a:majorFont>
        <a:latin typeface="abeatbyKai"/>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inity College Dublin">
  <a:themeElements>
    <a:clrScheme name="Trinity College">
      <a:dk1>
        <a:sysClr val="windowText" lastClr="000000"/>
      </a:dk1>
      <a:lt1>
        <a:sysClr val="window" lastClr="FFFFFF"/>
      </a:lt1>
      <a:dk2>
        <a:srgbClr val="3E6DB2"/>
      </a:dk2>
      <a:lt2>
        <a:srgbClr val="FFFFFF"/>
      </a:lt2>
      <a:accent1>
        <a:srgbClr val="4F81BD"/>
      </a:accent1>
      <a:accent2>
        <a:srgbClr val="0E73B9"/>
      </a:accent2>
      <a:accent3>
        <a:srgbClr val="7C7C7C"/>
      </a:accent3>
      <a:accent4>
        <a:srgbClr val="A6A6A6"/>
      </a:accent4>
      <a:accent5>
        <a:srgbClr val="4F81BD"/>
      </a:accent5>
      <a:accent6>
        <a:srgbClr val="3E6DB2"/>
      </a:accent6>
      <a:hlink>
        <a:srgbClr val="000000"/>
      </a:hlink>
      <a:folHlink>
        <a:srgbClr val="000000"/>
      </a:folHlink>
    </a:clrScheme>
    <a:fontScheme name="Trinity Colle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72FCA9E06A1E4894E8614BF3715E12" ma:contentTypeVersion="18" ma:contentTypeDescription="Create a new document." ma:contentTypeScope="" ma:versionID="dd5666bc051054bb502b904e937e9cdc">
  <xsd:schema xmlns:xsd="http://www.w3.org/2001/XMLSchema" xmlns:xs="http://www.w3.org/2001/XMLSchema" xmlns:p="http://schemas.microsoft.com/office/2006/metadata/properties" xmlns:ns2="4954eb78-6048-4cae-9c1d-bbc534fc010e" xmlns:ns3="74d24bd3-5cb6-4cd0-8679-26f9b6efef74" targetNamespace="http://schemas.microsoft.com/office/2006/metadata/properties" ma:root="true" ma:fieldsID="1f209301517c9c79b93d0e3ec62086dd" ns2:_="" ns3:_="">
    <xsd:import namespace="4954eb78-6048-4cae-9c1d-bbc534fc010e"/>
    <xsd:import namespace="74d24bd3-5cb6-4cd0-8679-26f9b6efef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4eb78-6048-4cae-9c1d-bbc534fc0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d9b36d8-e8b0-4d46-88aa-db730269cd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d24bd3-5cb6-4cd0-8679-26f9b6efef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9ea001b-7f89-428b-9730-6f2390dfc5b2}" ma:internalName="TaxCatchAll" ma:showField="CatchAllData" ma:web="74d24bd3-5cb6-4cd0-8679-26f9b6efef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954eb78-6048-4cae-9c1d-bbc534fc010e">
      <Terms xmlns="http://schemas.microsoft.com/office/infopath/2007/PartnerControls"/>
    </lcf76f155ced4ddcb4097134ff3c332f>
    <TaxCatchAll xmlns="74d24bd3-5cb6-4cd0-8679-26f9b6efef74" xsi:nil="true"/>
  </documentManagement>
</p:properties>
</file>

<file path=customXml/itemProps1.xml><?xml version="1.0" encoding="utf-8"?>
<ds:datastoreItem xmlns:ds="http://schemas.openxmlformats.org/officeDocument/2006/customXml" ds:itemID="{2027DEDA-9E09-4DE0-B2F5-D0B3E059FAA1}"/>
</file>

<file path=customXml/itemProps2.xml><?xml version="1.0" encoding="utf-8"?>
<ds:datastoreItem xmlns:ds="http://schemas.openxmlformats.org/officeDocument/2006/customXml" ds:itemID="{691EE865-B4FA-46F3-BBFC-A3408E30EB5E}">
  <ds:schemaRefs>
    <ds:schemaRef ds:uri="http://schemas.microsoft.com/sharepoint/v3/contenttype/forms"/>
  </ds:schemaRefs>
</ds:datastoreItem>
</file>

<file path=customXml/itemProps3.xml><?xml version="1.0" encoding="utf-8"?>
<ds:datastoreItem xmlns:ds="http://schemas.openxmlformats.org/officeDocument/2006/customXml" ds:itemID="{81652793-7CAA-49AD-BF17-1E395403CB41}">
  <ds:schemaRefs>
    <ds:schemaRef ds:uri="222a250d-b37c-4a41-99be-1e7b4b182134"/>
    <ds:schemaRef ds:uri="c398ae8b-0233-4c4f-999a-2a8d289c4e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3284</Words>
  <Application>Microsoft Office PowerPoint</Application>
  <PresentationFormat>Widescreen</PresentationFormat>
  <Paragraphs>312</Paragraphs>
  <Slides>53</Slides>
  <Notes>20</Notes>
  <HiddenSlides>0</HiddenSlides>
  <MMClips>1</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Trinity College Dublin</vt:lpstr>
      <vt:lpstr>1_Office Theme</vt:lpstr>
      <vt:lpstr>Trinity College Dublin</vt:lpstr>
      <vt:lpstr>The session will begin shortly</vt:lpstr>
      <vt:lpstr>Academic Integrity  and the Art of Referencing PG Summer School 2025   library@tcd.ie|www.tcd.ie/library|@tcdlibrary </vt:lpstr>
      <vt:lpstr>Welcome to Library Postgrad Summer School</vt:lpstr>
      <vt:lpstr>Overview</vt:lpstr>
      <vt:lpstr>What is plagiarism?</vt:lpstr>
      <vt:lpstr>Plagiarism: a helpful summary video</vt:lpstr>
      <vt:lpstr>Another excellent resource</vt:lpstr>
      <vt:lpstr>It’s not just an academic thing!</vt:lpstr>
      <vt:lpstr>Melania Trump vs. Michelle Obama speeches</vt:lpstr>
      <vt:lpstr>Consequences of plagiarism in Trinity</vt:lpstr>
      <vt:lpstr>Academic Integrity – Library website</vt:lpstr>
      <vt:lpstr>Ready, Steady, Write tutorial (available from the Library’s Academic Integrity website)</vt:lpstr>
      <vt:lpstr>Coversheet required for each piece of submitted work</vt:lpstr>
      <vt:lpstr>Detecting plagiarism</vt:lpstr>
      <vt:lpstr>Turnitin - similarity score</vt:lpstr>
      <vt:lpstr>Turnitin – Help</vt:lpstr>
      <vt:lpstr>Concerns around…</vt:lpstr>
      <vt:lpstr> Paraphrasing</vt:lpstr>
      <vt:lpstr>Copy, shake and paste</vt:lpstr>
      <vt:lpstr>Using quotes</vt:lpstr>
      <vt:lpstr>Common knowledge?  If in doubt, CITE!</vt:lpstr>
      <vt:lpstr>Class Discussion</vt:lpstr>
      <vt:lpstr>Any questions?</vt:lpstr>
      <vt:lpstr>The art of referencing</vt:lpstr>
      <vt:lpstr>What is the point of acknowledging sources through citations?</vt:lpstr>
      <vt:lpstr>Citation styles</vt:lpstr>
      <vt:lpstr>Poll: What referencing style have you been told to use?</vt:lpstr>
      <vt:lpstr>Style Guides</vt:lpstr>
      <vt:lpstr>Citation styles</vt:lpstr>
      <vt:lpstr>Citation styles</vt:lpstr>
      <vt:lpstr>Parenthetical citations</vt:lpstr>
      <vt:lpstr>Parenthetical citations</vt:lpstr>
      <vt:lpstr>Parenthetical citations</vt:lpstr>
      <vt:lpstr>Citation Style Example SLD</vt:lpstr>
      <vt:lpstr>PowerPoint Presentation</vt:lpstr>
      <vt:lpstr>PowerPoint Presentation</vt:lpstr>
      <vt:lpstr>PowerPoint Presentation</vt:lpstr>
      <vt:lpstr>PowerPoint Presentation</vt:lpstr>
      <vt:lpstr>Our Example</vt:lpstr>
      <vt:lpstr>Parenthetical style – APA 7th ed.</vt:lpstr>
      <vt:lpstr>Numbered styles</vt:lpstr>
      <vt:lpstr>Numbered style – Vancouver</vt:lpstr>
      <vt:lpstr>footnoting styles</vt:lpstr>
      <vt:lpstr>Footnote style – Chicago Footnote 17th ed.</vt:lpstr>
      <vt:lpstr> Excelsior Online Writing Lab:  A great resource for style guides </vt:lpstr>
      <vt:lpstr>Maintaining accurate records</vt:lpstr>
      <vt:lpstr>Reference management tools</vt:lpstr>
      <vt:lpstr>Have you used any reference management tools before?</vt:lpstr>
      <vt:lpstr>Reference management tools</vt:lpstr>
      <vt:lpstr>But I need more info about…</vt:lpstr>
      <vt:lpstr>Any questions?</vt:lpstr>
      <vt:lpstr>Please scan to complete our feedback form</vt:lpstr>
      <vt:lpstr>PowerPoint Presentation</vt:lpstr>
    </vt:vector>
  </TitlesOfParts>
  <Company>Trinity College Dublin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 Calibri Bold 26pt</dc:title>
  <dc:creator>Greg Sheaf</dc:creator>
  <cp:lastModifiedBy>Caroline Montgomery</cp:lastModifiedBy>
  <cp:revision>3</cp:revision>
  <cp:lastPrinted>2014-12-16T10:33:11Z</cp:lastPrinted>
  <dcterms:created xsi:type="dcterms:W3CDTF">2015-04-08T10:15:39Z</dcterms:created>
  <dcterms:modified xsi:type="dcterms:W3CDTF">2025-06-04T09:09:56Z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0x0101004E72FCA9E06A1E4894E8614BF3715E12</vt:lpwstr>
  </property>
</Properties>
</file>