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44" r:id="rId4"/>
    <p:sldMasterId id="2147483885" r:id="rId5"/>
    <p:sldMasterId id="2147483934" r:id="rId6"/>
    <p:sldMasterId id="2147483943" r:id="rId7"/>
  </p:sldMasterIdLst>
  <p:notesMasterIdLst>
    <p:notesMasterId r:id="rId37"/>
  </p:notesMasterIdLst>
  <p:handoutMasterIdLst>
    <p:handoutMasterId r:id="rId38"/>
  </p:handoutMasterIdLst>
  <p:sldIdLst>
    <p:sldId id="339" r:id="rId8"/>
    <p:sldId id="460" r:id="rId9"/>
    <p:sldId id="473" r:id="rId10"/>
    <p:sldId id="331" r:id="rId11"/>
    <p:sldId id="401" r:id="rId12"/>
    <p:sldId id="759" r:id="rId13"/>
    <p:sldId id="484" r:id="rId14"/>
    <p:sldId id="463" r:id="rId15"/>
    <p:sldId id="464" r:id="rId16"/>
    <p:sldId id="465" r:id="rId17"/>
    <p:sldId id="466" r:id="rId18"/>
    <p:sldId id="407" r:id="rId19"/>
    <p:sldId id="467" r:id="rId20"/>
    <p:sldId id="486" r:id="rId21"/>
    <p:sldId id="380" r:id="rId22"/>
    <p:sldId id="469" r:id="rId23"/>
    <p:sldId id="470" r:id="rId24"/>
    <p:sldId id="386" r:id="rId25"/>
    <p:sldId id="485" r:id="rId26"/>
    <p:sldId id="458" r:id="rId27"/>
    <p:sldId id="377" r:id="rId28"/>
    <p:sldId id="758" r:id="rId29"/>
    <p:sldId id="325" r:id="rId30"/>
    <p:sldId id="385" r:id="rId31"/>
    <p:sldId id="390" r:id="rId32"/>
    <p:sldId id="388" r:id="rId33"/>
    <p:sldId id="459" r:id="rId34"/>
    <p:sldId id="326" r:id="rId35"/>
    <p:sldId id="404" r:id="rId36"/>
  </p:sldIdLst>
  <p:sldSz cx="9144000" cy="6858000" type="screen4x3"/>
  <p:notesSz cx="6797675" cy="9926638"/>
  <p:custDataLst>
    <p:tags r:id="rId39"/>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D1F0E0"/>
    <a:srgbClr val="E9E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BDDDF2-A342-44E8-9956-0BBD03264A65}" v="1" dt="2025-06-03T10:09:13.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77966" autoAdjust="0"/>
  </p:normalViewPr>
  <p:slideViewPr>
    <p:cSldViewPr>
      <p:cViewPr varScale="1">
        <p:scale>
          <a:sx n="50" d="100"/>
          <a:sy n="50" d="100"/>
        </p:scale>
        <p:origin x="185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468"/>
    </p:cViewPr>
  </p:sorterViewPr>
  <p:notesViewPr>
    <p:cSldViewPr>
      <p:cViewPr>
        <p:scale>
          <a:sx n="100" d="100"/>
          <a:sy n="100" d="100"/>
        </p:scale>
        <p:origin x="1908" y="-222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gs" Target="tags/tag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AF0592-FD0A-43FC-BBFF-73780AC255F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44ED730-04E9-40AE-86AC-79B928E3F3DF}">
      <dgm:prSet/>
      <dgm:spPr/>
      <dgm:t>
        <a:bodyPr/>
        <a:lstStyle/>
        <a:p>
          <a:r>
            <a:rPr lang="en-IE" dirty="0"/>
            <a:t>Explore planning/organisation needs and tools</a:t>
          </a:r>
          <a:endParaRPr lang="en-US" dirty="0"/>
        </a:p>
      </dgm:t>
    </dgm:pt>
    <dgm:pt modelId="{A50E5BCD-D26B-4383-9C5E-86600F1305BD}" type="parTrans" cxnId="{D6C644E2-FEDC-427A-9BDC-5DAAD73D76C1}">
      <dgm:prSet/>
      <dgm:spPr/>
      <dgm:t>
        <a:bodyPr/>
        <a:lstStyle/>
        <a:p>
          <a:endParaRPr lang="en-US"/>
        </a:p>
      </dgm:t>
    </dgm:pt>
    <dgm:pt modelId="{782B4FCD-21BD-43A5-B624-1BE08323ECD0}" type="sibTrans" cxnId="{D6C644E2-FEDC-427A-9BDC-5DAAD73D76C1}">
      <dgm:prSet/>
      <dgm:spPr/>
      <dgm:t>
        <a:bodyPr/>
        <a:lstStyle/>
        <a:p>
          <a:endParaRPr lang="en-US"/>
        </a:p>
      </dgm:t>
    </dgm:pt>
    <dgm:pt modelId="{5616DCEA-471F-4462-AFD4-1DF5A4549E62}">
      <dgm:prSet/>
      <dgm:spPr/>
      <dgm:t>
        <a:bodyPr/>
        <a:lstStyle/>
        <a:p>
          <a:r>
            <a:rPr lang="en-IE"/>
            <a:t>Learn principles of goal setting and time management strategies</a:t>
          </a:r>
          <a:endParaRPr lang="en-US"/>
        </a:p>
      </dgm:t>
    </dgm:pt>
    <dgm:pt modelId="{E3B02B41-8F9B-4CB7-8B9F-B34E25D3B2B0}" type="parTrans" cxnId="{E9847962-FDA4-4B3D-98F6-D4CFD95AB00D}">
      <dgm:prSet/>
      <dgm:spPr/>
      <dgm:t>
        <a:bodyPr/>
        <a:lstStyle/>
        <a:p>
          <a:endParaRPr lang="en-US"/>
        </a:p>
      </dgm:t>
    </dgm:pt>
    <dgm:pt modelId="{EA6C4CB8-6F66-43AE-A272-7925AB4EEA60}" type="sibTrans" cxnId="{E9847962-FDA4-4B3D-98F6-D4CFD95AB00D}">
      <dgm:prSet/>
      <dgm:spPr/>
      <dgm:t>
        <a:bodyPr/>
        <a:lstStyle/>
        <a:p>
          <a:endParaRPr lang="en-US"/>
        </a:p>
      </dgm:t>
    </dgm:pt>
    <dgm:pt modelId="{BF2FF250-B983-450B-998A-B3EB17728A6F}">
      <dgm:prSet/>
      <dgm:spPr/>
      <dgm:t>
        <a:bodyPr/>
        <a:lstStyle/>
        <a:p>
          <a:r>
            <a:rPr lang="en-GB"/>
            <a:t>Learn ways and techniques to manage concentration and procrastination</a:t>
          </a:r>
          <a:endParaRPr lang="en-US"/>
        </a:p>
      </dgm:t>
    </dgm:pt>
    <dgm:pt modelId="{70567021-9CC8-43DA-8DCC-9060397C85CA}" type="parTrans" cxnId="{68E5ED3E-D16D-447D-8C62-AFCD294C9359}">
      <dgm:prSet/>
      <dgm:spPr/>
      <dgm:t>
        <a:bodyPr/>
        <a:lstStyle/>
        <a:p>
          <a:endParaRPr lang="en-US"/>
        </a:p>
      </dgm:t>
    </dgm:pt>
    <dgm:pt modelId="{4908F6B5-6DF9-43E8-964F-8E59172A97A8}" type="sibTrans" cxnId="{68E5ED3E-D16D-447D-8C62-AFCD294C9359}">
      <dgm:prSet/>
      <dgm:spPr/>
      <dgm:t>
        <a:bodyPr/>
        <a:lstStyle/>
        <a:p>
          <a:endParaRPr lang="en-US"/>
        </a:p>
      </dgm:t>
    </dgm:pt>
    <dgm:pt modelId="{4E2BA999-5C61-4FC4-8DD3-93FC1BABF190}">
      <dgm:prSet/>
      <dgm:spPr/>
      <dgm:t>
        <a:bodyPr/>
        <a:lstStyle/>
        <a:p>
          <a:r>
            <a:rPr lang="en-GB" dirty="0"/>
            <a:t>Reflect on your own strategies and experiences</a:t>
          </a:r>
          <a:endParaRPr lang="en-US" dirty="0"/>
        </a:p>
      </dgm:t>
    </dgm:pt>
    <dgm:pt modelId="{82281E1D-4DA5-4724-94C9-31EC6E7B79DD}" type="parTrans" cxnId="{73A82EB7-9DF5-43E8-87C6-3C1B4922B86D}">
      <dgm:prSet/>
      <dgm:spPr/>
      <dgm:t>
        <a:bodyPr/>
        <a:lstStyle/>
        <a:p>
          <a:endParaRPr lang="en-US"/>
        </a:p>
      </dgm:t>
    </dgm:pt>
    <dgm:pt modelId="{7F1568B2-5017-40A2-A0D5-F1B5AEA94EF1}" type="sibTrans" cxnId="{73A82EB7-9DF5-43E8-87C6-3C1B4922B86D}">
      <dgm:prSet/>
      <dgm:spPr/>
      <dgm:t>
        <a:bodyPr/>
        <a:lstStyle/>
        <a:p>
          <a:endParaRPr lang="en-US"/>
        </a:p>
      </dgm:t>
    </dgm:pt>
    <dgm:pt modelId="{4B17D95A-1B9C-4165-9F1A-CCF74B2D436E}" type="pres">
      <dgm:prSet presAssocID="{E4AF0592-FD0A-43FC-BBFF-73780AC255F2}" presName="root" presStyleCnt="0">
        <dgm:presLayoutVars>
          <dgm:dir/>
          <dgm:resizeHandles val="exact"/>
        </dgm:presLayoutVars>
      </dgm:prSet>
      <dgm:spPr/>
    </dgm:pt>
    <dgm:pt modelId="{ED12418A-0369-4903-B0C1-B4901062D191}" type="pres">
      <dgm:prSet presAssocID="{744ED730-04E9-40AE-86AC-79B928E3F3DF}" presName="compNode" presStyleCnt="0"/>
      <dgm:spPr/>
    </dgm:pt>
    <dgm:pt modelId="{3DCC82F8-BF3A-4A7E-8DA0-34D173B032DF}" type="pres">
      <dgm:prSet presAssocID="{744ED730-04E9-40AE-86AC-79B928E3F3DF}" presName="bgRect" presStyleLbl="bgShp" presStyleIdx="0" presStyleCnt="4"/>
      <dgm:spPr/>
    </dgm:pt>
    <dgm:pt modelId="{E9A6BDD0-258A-406F-94DC-EC7C7E874AAD}" type="pres">
      <dgm:prSet presAssocID="{744ED730-04E9-40AE-86AC-79B928E3F3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kflow"/>
        </a:ext>
      </dgm:extLst>
    </dgm:pt>
    <dgm:pt modelId="{E8D38EAB-4AA3-443F-A6F6-2E2D94A609FE}" type="pres">
      <dgm:prSet presAssocID="{744ED730-04E9-40AE-86AC-79B928E3F3DF}" presName="spaceRect" presStyleCnt="0"/>
      <dgm:spPr/>
    </dgm:pt>
    <dgm:pt modelId="{884B3C6C-B3E3-416D-A35E-47DB55CF533D}" type="pres">
      <dgm:prSet presAssocID="{744ED730-04E9-40AE-86AC-79B928E3F3DF}" presName="parTx" presStyleLbl="revTx" presStyleIdx="0" presStyleCnt="4">
        <dgm:presLayoutVars>
          <dgm:chMax val="0"/>
          <dgm:chPref val="0"/>
        </dgm:presLayoutVars>
      </dgm:prSet>
      <dgm:spPr/>
    </dgm:pt>
    <dgm:pt modelId="{13447805-E7FE-44BE-971E-BB7E09FB134D}" type="pres">
      <dgm:prSet presAssocID="{782B4FCD-21BD-43A5-B624-1BE08323ECD0}" presName="sibTrans" presStyleCnt="0"/>
      <dgm:spPr/>
    </dgm:pt>
    <dgm:pt modelId="{D6D7414A-B939-4183-B16B-E7556C066509}" type="pres">
      <dgm:prSet presAssocID="{5616DCEA-471F-4462-AFD4-1DF5A4549E62}" presName="compNode" presStyleCnt="0"/>
      <dgm:spPr/>
    </dgm:pt>
    <dgm:pt modelId="{EB0627FD-AE5B-4F76-A0F1-2603966EB7DE}" type="pres">
      <dgm:prSet presAssocID="{5616DCEA-471F-4462-AFD4-1DF5A4549E62}" presName="bgRect" presStyleLbl="bgShp" presStyleIdx="1" presStyleCnt="4"/>
      <dgm:spPr/>
    </dgm:pt>
    <dgm:pt modelId="{FF3065B2-4F9D-4A36-AD9C-C8FDBF4BF0AD}" type="pres">
      <dgm:prSet presAssocID="{5616DCEA-471F-4462-AFD4-1DF5A4549E6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368A74AA-449C-4153-BABB-81CAE96B2451}" type="pres">
      <dgm:prSet presAssocID="{5616DCEA-471F-4462-AFD4-1DF5A4549E62}" presName="spaceRect" presStyleCnt="0"/>
      <dgm:spPr/>
    </dgm:pt>
    <dgm:pt modelId="{2B326FFD-4D76-4B36-9CB4-1869D7DD9E45}" type="pres">
      <dgm:prSet presAssocID="{5616DCEA-471F-4462-AFD4-1DF5A4549E62}" presName="parTx" presStyleLbl="revTx" presStyleIdx="1" presStyleCnt="4">
        <dgm:presLayoutVars>
          <dgm:chMax val="0"/>
          <dgm:chPref val="0"/>
        </dgm:presLayoutVars>
      </dgm:prSet>
      <dgm:spPr/>
    </dgm:pt>
    <dgm:pt modelId="{FB43347D-3292-44DC-ADDF-CBF267C02407}" type="pres">
      <dgm:prSet presAssocID="{EA6C4CB8-6F66-43AE-A272-7925AB4EEA60}" presName="sibTrans" presStyleCnt="0"/>
      <dgm:spPr/>
    </dgm:pt>
    <dgm:pt modelId="{63A94B22-8FE9-4A31-ACBD-2F777552417A}" type="pres">
      <dgm:prSet presAssocID="{BF2FF250-B983-450B-998A-B3EB17728A6F}" presName="compNode" presStyleCnt="0"/>
      <dgm:spPr/>
    </dgm:pt>
    <dgm:pt modelId="{D764CA9C-3016-44BF-AD75-18B13C095B15}" type="pres">
      <dgm:prSet presAssocID="{BF2FF250-B983-450B-998A-B3EB17728A6F}" presName="bgRect" presStyleLbl="bgShp" presStyleIdx="2" presStyleCnt="4"/>
      <dgm:spPr/>
    </dgm:pt>
    <dgm:pt modelId="{8546929D-6D3B-4D08-9088-9B0A79FD29F6}" type="pres">
      <dgm:prSet presAssocID="{BF2FF250-B983-450B-998A-B3EB17728A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91F80DA8-3F35-4D86-91FC-44225F1EA5FE}" type="pres">
      <dgm:prSet presAssocID="{BF2FF250-B983-450B-998A-B3EB17728A6F}" presName="spaceRect" presStyleCnt="0"/>
      <dgm:spPr/>
    </dgm:pt>
    <dgm:pt modelId="{3436255A-0457-4871-AEDC-274072249D96}" type="pres">
      <dgm:prSet presAssocID="{BF2FF250-B983-450B-998A-B3EB17728A6F}" presName="parTx" presStyleLbl="revTx" presStyleIdx="2" presStyleCnt="4">
        <dgm:presLayoutVars>
          <dgm:chMax val="0"/>
          <dgm:chPref val="0"/>
        </dgm:presLayoutVars>
      </dgm:prSet>
      <dgm:spPr/>
    </dgm:pt>
    <dgm:pt modelId="{B3C4619D-BB07-4F8E-A25A-6715DFFE47EE}" type="pres">
      <dgm:prSet presAssocID="{4908F6B5-6DF9-43E8-964F-8E59172A97A8}" presName="sibTrans" presStyleCnt="0"/>
      <dgm:spPr/>
    </dgm:pt>
    <dgm:pt modelId="{B159F777-5A40-4A49-A884-AA1A48FDC71D}" type="pres">
      <dgm:prSet presAssocID="{4E2BA999-5C61-4FC4-8DD3-93FC1BABF190}" presName="compNode" presStyleCnt="0"/>
      <dgm:spPr/>
    </dgm:pt>
    <dgm:pt modelId="{6ABDFD8F-2D15-42DE-A248-85F1E25B588C}" type="pres">
      <dgm:prSet presAssocID="{4E2BA999-5C61-4FC4-8DD3-93FC1BABF190}" presName="bgRect" presStyleLbl="bgShp" presStyleIdx="3" presStyleCnt="4" custLinFactNeighborX="5094" custLinFactNeighborY="58496"/>
      <dgm:spPr/>
    </dgm:pt>
    <dgm:pt modelId="{88DC4BBE-2601-42DF-880E-648F416CFF10}" type="pres">
      <dgm:prSet presAssocID="{4E2BA999-5C61-4FC4-8DD3-93FC1BABF1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E7277DCF-0DF8-480F-869F-EA2CD8318B18}" type="pres">
      <dgm:prSet presAssocID="{4E2BA999-5C61-4FC4-8DD3-93FC1BABF190}" presName="spaceRect" presStyleCnt="0"/>
      <dgm:spPr/>
    </dgm:pt>
    <dgm:pt modelId="{87F0E35F-325E-46EE-AD3C-BC416B6C1D95}" type="pres">
      <dgm:prSet presAssocID="{4E2BA999-5C61-4FC4-8DD3-93FC1BABF190}" presName="parTx" presStyleLbl="revTx" presStyleIdx="3" presStyleCnt="4">
        <dgm:presLayoutVars>
          <dgm:chMax val="0"/>
          <dgm:chPref val="0"/>
        </dgm:presLayoutVars>
      </dgm:prSet>
      <dgm:spPr/>
    </dgm:pt>
  </dgm:ptLst>
  <dgm:cxnLst>
    <dgm:cxn modelId="{15836429-E85A-40CB-9A45-180E7A2030ED}" type="presOf" srcId="{4E2BA999-5C61-4FC4-8DD3-93FC1BABF190}" destId="{87F0E35F-325E-46EE-AD3C-BC416B6C1D95}" srcOrd="0" destOrd="0" presId="urn:microsoft.com/office/officeart/2018/2/layout/IconVerticalSolidList"/>
    <dgm:cxn modelId="{68E5ED3E-D16D-447D-8C62-AFCD294C9359}" srcId="{E4AF0592-FD0A-43FC-BBFF-73780AC255F2}" destId="{BF2FF250-B983-450B-998A-B3EB17728A6F}" srcOrd="2" destOrd="0" parTransId="{70567021-9CC8-43DA-8DCC-9060397C85CA}" sibTransId="{4908F6B5-6DF9-43E8-964F-8E59172A97A8}"/>
    <dgm:cxn modelId="{E9847962-FDA4-4B3D-98F6-D4CFD95AB00D}" srcId="{E4AF0592-FD0A-43FC-BBFF-73780AC255F2}" destId="{5616DCEA-471F-4462-AFD4-1DF5A4549E62}" srcOrd="1" destOrd="0" parTransId="{E3B02B41-8F9B-4CB7-8B9F-B34E25D3B2B0}" sibTransId="{EA6C4CB8-6F66-43AE-A272-7925AB4EEA60}"/>
    <dgm:cxn modelId="{CF367E53-834C-4452-A52F-1556FA7035AB}" type="presOf" srcId="{5616DCEA-471F-4462-AFD4-1DF5A4549E62}" destId="{2B326FFD-4D76-4B36-9CB4-1869D7DD9E45}" srcOrd="0" destOrd="0" presId="urn:microsoft.com/office/officeart/2018/2/layout/IconVerticalSolidList"/>
    <dgm:cxn modelId="{A0E61F8F-42EB-4012-9730-7812EC426A28}" type="presOf" srcId="{BF2FF250-B983-450B-998A-B3EB17728A6F}" destId="{3436255A-0457-4871-AEDC-274072249D96}" srcOrd="0" destOrd="0" presId="urn:microsoft.com/office/officeart/2018/2/layout/IconVerticalSolidList"/>
    <dgm:cxn modelId="{FD4CB7A8-9790-4EF4-89F2-DA89D008D41F}" type="presOf" srcId="{E4AF0592-FD0A-43FC-BBFF-73780AC255F2}" destId="{4B17D95A-1B9C-4165-9F1A-CCF74B2D436E}" srcOrd="0" destOrd="0" presId="urn:microsoft.com/office/officeart/2018/2/layout/IconVerticalSolidList"/>
    <dgm:cxn modelId="{73A82EB7-9DF5-43E8-87C6-3C1B4922B86D}" srcId="{E4AF0592-FD0A-43FC-BBFF-73780AC255F2}" destId="{4E2BA999-5C61-4FC4-8DD3-93FC1BABF190}" srcOrd="3" destOrd="0" parTransId="{82281E1D-4DA5-4724-94C9-31EC6E7B79DD}" sibTransId="{7F1568B2-5017-40A2-A0D5-F1B5AEA94EF1}"/>
    <dgm:cxn modelId="{D6C644E2-FEDC-427A-9BDC-5DAAD73D76C1}" srcId="{E4AF0592-FD0A-43FC-BBFF-73780AC255F2}" destId="{744ED730-04E9-40AE-86AC-79B928E3F3DF}" srcOrd="0" destOrd="0" parTransId="{A50E5BCD-D26B-4383-9C5E-86600F1305BD}" sibTransId="{782B4FCD-21BD-43A5-B624-1BE08323ECD0}"/>
    <dgm:cxn modelId="{43E137E3-FBD8-49D8-B0DB-5C94DC0A2489}" type="presOf" srcId="{744ED730-04E9-40AE-86AC-79B928E3F3DF}" destId="{884B3C6C-B3E3-416D-A35E-47DB55CF533D}" srcOrd="0" destOrd="0" presId="urn:microsoft.com/office/officeart/2018/2/layout/IconVerticalSolidList"/>
    <dgm:cxn modelId="{236587BE-E1F2-43C1-B01C-C36B3600AC57}" type="presParOf" srcId="{4B17D95A-1B9C-4165-9F1A-CCF74B2D436E}" destId="{ED12418A-0369-4903-B0C1-B4901062D191}" srcOrd="0" destOrd="0" presId="urn:microsoft.com/office/officeart/2018/2/layout/IconVerticalSolidList"/>
    <dgm:cxn modelId="{9F1F8507-6A66-47BF-8FB0-F11357AB088C}" type="presParOf" srcId="{ED12418A-0369-4903-B0C1-B4901062D191}" destId="{3DCC82F8-BF3A-4A7E-8DA0-34D173B032DF}" srcOrd="0" destOrd="0" presId="urn:microsoft.com/office/officeart/2018/2/layout/IconVerticalSolidList"/>
    <dgm:cxn modelId="{6C8E617F-EA2A-4205-8549-D358C1F1BEB8}" type="presParOf" srcId="{ED12418A-0369-4903-B0C1-B4901062D191}" destId="{E9A6BDD0-258A-406F-94DC-EC7C7E874AAD}" srcOrd="1" destOrd="0" presId="urn:microsoft.com/office/officeart/2018/2/layout/IconVerticalSolidList"/>
    <dgm:cxn modelId="{5304EFEE-5FDB-4CDD-9652-CF1CD487FB3E}" type="presParOf" srcId="{ED12418A-0369-4903-B0C1-B4901062D191}" destId="{E8D38EAB-4AA3-443F-A6F6-2E2D94A609FE}" srcOrd="2" destOrd="0" presId="urn:microsoft.com/office/officeart/2018/2/layout/IconVerticalSolidList"/>
    <dgm:cxn modelId="{C627E454-3B9B-485D-9B21-F867CF64C51E}" type="presParOf" srcId="{ED12418A-0369-4903-B0C1-B4901062D191}" destId="{884B3C6C-B3E3-416D-A35E-47DB55CF533D}" srcOrd="3" destOrd="0" presId="urn:microsoft.com/office/officeart/2018/2/layout/IconVerticalSolidList"/>
    <dgm:cxn modelId="{2ADAA3DB-0227-43A4-8801-239770D5662C}" type="presParOf" srcId="{4B17D95A-1B9C-4165-9F1A-CCF74B2D436E}" destId="{13447805-E7FE-44BE-971E-BB7E09FB134D}" srcOrd="1" destOrd="0" presId="urn:microsoft.com/office/officeart/2018/2/layout/IconVerticalSolidList"/>
    <dgm:cxn modelId="{CFE44E76-92F5-4493-9BE4-A7EF81E121CD}" type="presParOf" srcId="{4B17D95A-1B9C-4165-9F1A-CCF74B2D436E}" destId="{D6D7414A-B939-4183-B16B-E7556C066509}" srcOrd="2" destOrd="0" presId="urn:microsoft.com/office/officeart/2018/2/layout/IconVerticalSolidList"/>
    <dgm:cxn modelId="{8212B4D3-EB1B-404A-8192-6CE0B5F3EF32}" type="presParOf" srcId="{D6D7414A-B939-4183-B16B-E7556C066509}" destId="{EB0627FD-AE5B-4F76-A0F1-2603966EB7DE}" srcOrd="0" destOrd="0" presId="urn:microsoft.com/office/officeart/2018/2/layout/IconVerticalSolidList"/>
    <dgm:cxn modelId="{675C8B7B-C280-4307-A0D2-C2FC495F7333}" type="presParOf" srcId="{D6D7414A-B939-4183-B16B-E7556C066509}" destId="{FF3065B2-4F9D-4A36-AD9C-C8FDBF4BF0AD}" srcOrd="1" destOrd="0" presId="urn:microsoft.com/office/officeart/2018/2/layout/IconVerticalSolidList"/>
    <dgm:cxn modelId="{059105FA-6738-40B5-90C4-AAE9651928D4}" type="presParOf" srcId="{D6D7414A-B939-4183-B16B-E7556C066509}" destId="{368A74AA-449C-4153-BABB-81CAE96B2451}" srcOrd="2" destOrd="0" presId="urn:microsoft.com/office/officeart/2018/2/layout/IconVerticalSolidList"/>
    <dgm:cxn modelId="{18B342CC-0F0C-42AE-853F-55BF347919C9}" type="presParOf" srcId="{D6D7414A-B939-4183-B16B-E7556C066509}" destId="{2B326FFD-4D76-4B36-9CB4-1869D7DD9E45}" srcOrd="3" destOrd="0" presId="urn:microsoft.com/office/officeart/2018/2/layout/IconVerticalSolidList"/>
    <dgm:cxn modelId="{28365DB5-9B86-4196-B1F1-680DECAA8AFE}" type="presParOf" srcId="{4B17D95A-1B9C-4165-9F1A-CCF74B2D436E}" destId="{FB43347D-3292-44DC-ADDF-CBF267C02407}" srcOrd="3" destOrd="0" presId="urn:microsoft.com/office/officeart/2018/2/layout/IconVerticalSolidList"/>
    <dgm:cxn modelId="{16832DB3-D4DE-46F7-AE57-22FA21C5AA07}" type="presParOf" srcId="{4B17D95A-1B9C-4165-9F1A-CCF74B2D436E}" destId="{63A94B22-8FE9-4A31-ACBD-2F777552417A}" srcOrd="4" destOrd="0" presId="urn:microsoft.com/office/officeart/2018/2/layout/IconVerticalSolidList"/>
    <dgm:cxn modelId="{693D1432-1312-43E5-B4A3-96F384D0D45A}" type="presParOf" srcId="{63A94B22-8FE9-4A31-ACBD-2F777552417A}" destId="{D764CA9C-3016-44BF-AD75-18B13C095B15}" srcOrd="0" destOrd="0" presId="urn:microsoft.com/office/officeart/2018/2/layout/IconVerticalSolidList"/>
    <dgm:cxn modelId="{099FD4CD-A8CF-4653-8326-2E4895C520AB}" type="presParOf" srcId="{63A94B22-8FE9-4A31-ACBD-2F777552417A}" destId="{8546929D-6D3B-4D08-9088-9B0A79FD29F6}" srcOrd="1" destOrd="0" presId="urn:microsoft.com/office/officeart/2018/2/layout/IconVerticalSolidList"/>
    <dgm:cxn modelId="{7C4EE40F-AA4E-40F4-B98E-2B58A47C58A9}" type="presParOf" srcId="{63A94B22-8FE9-4A31-ACBD-2F777552417A}" destId="{91F80DA8-3F35-4D86-91FC-44225F1EA5FE}" srcOrd="2" destOrd="0" presId="urn:microsoft.com/office/officeart/2018/2/layout/IconVerticalSolidList"/>
    <dgm:cxn modelId="{D4C51397-7FC9-41FB-B84A-033D8DC8B065}" type="presParOf" srcId="{63A94B22-8FE9-4A31-ACBD-2F777552417A}" destId="{3436255A-0457-4871-AEDC-274072249D96}" srcOrd="3" destOrd="0" presId="urn:microsoft.com/office/officeart/2018/2/layout/IconVerticalSolidList"/>
    <dgm:cxn modelId="{A17CD7F9-5264-47F3-B401-1AAD9D4653E7}" type="presParOf" srcId="{4B17D95A-1B9C-4165-9F1A-CCF74B2D436E}" destId="{B3C4619D-BB07-4F8E-A25A-6715DFFE47EE}" srcOrd="5" destOrd="0" presId="urn:microsoft.com/office/officeart/2018/2/layout/IconVerticalSolidList"/>
    <dgm:cxn modelId="{C28D4296-0E8F-4D6C-843A-8DA339DBB8BE}" type="presParOf" srcId="{4B17D95A-1B9C-4165-9F1A-CCF74B2D436E}" destId="{B159F777-5A40-4A49-A884-AA1A48FDC71D}" srcOrd="6" destOrd="0" presId="urn:microsoft.com/office/officeart/2018/2/layout/IconVerticalSolidList"/>
    <dgm:cxn modelId="{227ABD42-B0B7-48E8-82C9-2537CD26AE6E}" type="presParOf" srcId="{B159F777-5A40-4A49-A884-AA1A48FDC71D}" destId="{6ABDFD8F-2D15-42DE-A248-85F1E25B588C}" srcOrd="0" destOrd="0" presId="urn:microsoft.com/office/officeart/2018/2/layout/IconVerticalSolidList"/>
    <dgm:cxn modelId="{269AEF59-C9CA-4553-97CD-627508239CD3}" type="presParOf" srcId="{B159F777-5A40-4A49-A884-AA1A48FDC71D}" destId="{88DC4BBE-2601-42DF-880E-648F416CFF10}" srcOrd="1" destOrd="0" presId="urn:microsoft.com/office/officeart/2018/2/layout/IconVerticalSolidList"/>
    <dgm:cxn modelId="{6E13E743-A182-4D95-A24C-BAE4FA9370CF}" type="presParOf" srcId="{B159F777-5A40-4A49-A884-AA1A48FDC71D}" destId="{E7277DCF-0DF8-480F-869F-EA2CD8318B18}" srcOrd="2" destOrd="0" presId="urn:microsoft.com/office/officeart/2018/2/layout/IconVerticalSolidList"/>
    <dgm:cxn modelId="{D983575E-19A7-4FF5-B222-F600D56FFC93}" type="presParOf" srcId="{B159F777-5A40-4A49-A884-AA1A48FDC71D}" destId="{87F0E35F-325E-46EE-AD3C-BC416B6C1D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7E2972-48E5-4442-ACD7-5191CCDBB955}"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IE"/>
        </a:p>
      </dgm:t>
    </dgm:pt>
    <dgm:pt modelId="{AFEF52DE-DF75-4831-A3E3-DA7BC27A3748}">
      <dgm:prSet phldrT="[Text]"/>
      <dgm:spPr/>
      <dgm:t>
        <a:bodyPr/>
        <a:lstStyle/>
        <a:p>
          <a:pPr>
            <a:lnSpc>
              <a:spcPct val="100000"/>
            </a:lnSpc>
            <a:defRPr cap="all"/>
          </a:pPr>
          <a:r>
            <a:rPr lang="en-IE"/>
            <a:t>Planning</a:t>
          </a:r>
        </a:p>
      </dgm:t>
    </dgm:pt>
    <dgm:pt modelId="{4F443A8B-12FC-4CFE-A64E-B51F662D7133}" type="parTrans" cxnId="{4AF48C9B-8FBD-415F-B48E-7A2D55B7D868}">
      <dgm:prSet/>
      <dgm:spPr/>
      <dgm:t>
        <a:bodyPr/>
        <a:lstStyle/>
        <a:p>
          <a:endParaRPr lang="en-IE"/>
        </a:p>
      </dgm:t>
    </dgm:pt>
    <dgm:pt modelId="{482BECC7-1DF8-4BBA-B542-A76746FA381B}" type="sibTrans" cxnId="{4AF48C9B-8FBD-415F-B48E-7A2D55B7D868}">
      <dgm:prSet/>
      <dgm:spPr/>
      <dgm:t>
        <a:bodyPr/>
        <a:lstStyle/>
        <a:p>
          <a:endParaRPr lang="en-IE"/>
        </a:p>
      </dgm:t>
    </dgm:pt>
    <dgm:pt modelId="{04EF4059-2FC9-4882-9892-398B83042CFE}">
      <dgm:prSet phldrT="[Text]"/>
      <dgm:spPr/>
      <dgm:t>
        <a:bodyPr/>
        <a:lstStyle/>
        <a:p>
          <a:pPr>
            <a:lnSpc>
              <a:spcPct val="100000"/>
            </a:lnSpc>
            <a:defRPr cap="all"/>
          </a:pPr>
          <a:r>
            <a:rPr lang="en-IE" dirty="0"/>
            <a:t>Monitoring</a:t>
          </a:r>
        </a:p>
      </dgm:t>
    </dgm:pt>
    <dgm:pt modelId="{0DF965A0-608E-4B3B-B6FF-722DD8DAEDF4}" type="parTrans" cxnId="{8EF4F88C-477A-4997-B17A-CD929B8FD2DE}">
      <dgm:prSet/>
      <dgm:spPr/>
      <dgm:t>
        <a:bodyPr/>
        <a:lstStyle/>
        <a:p>
          <a:endParaRPr lang="en-IE"/>
        </a:p>
      </dgm:t>
    </dgm:pt>
    <dgm:pt modelId="{AA85F685-38B8-4EE4-BE7B-20035BB6D241}" type="sibTrans" cxnId="{8EF4F88C-477A-4997-B17A-CD929B8FD2DE}">
      <dgm:prSet/>
      <dgm:spPr/>
      <dgm:t>
        <a:bodyPr/>
        <a:lstStyle/>
        <a:p>
          <a:endParaRPr lang="en-IE"/>
        </a:p>
      </dgm:t>
    </dgm:pt>
    <dgm:pt modelId="{E03D913B-2455-4372-92DD-4F0FD1160C4C}">
      <dgm:prSet phldrT="[Text]"/>
      <dgm:spPr/>
      <dgm:t>
        <a:bodyPr/>
        <a:lstStyle/>
        <a:p>
          <a:pPr>
            <a:lnSpc>
              <a:spcPct val="100000"/>
            </a:lnSpc>
            <a:defRPr cap="all"/>
          </a:pPr>
          <a:r>
            <a:rPr lang="en-IE" dirty="0"/>
            <a:t>Evaluating</a:t>
          </a:r>
        </a:p>
      </dgm:t>
    </dgm:pt>
    <dgm:pt modelId="{59635DC6-7B06-4427-ACC1-C50447DE88AB}" type="parTrans" cxnId="{FA3E493A-D97C-463E-9F9A-C938F4E720AD}">
      <dgm:prSet/>
      <dgm:spPr/>
      <dgm:t>
        <a:bodyPr/>
        <a:lstStyle/>
        <a:p>
          <a:endParaRPr lang="en-IE"/>
        </a:p>
      </dgm:t>
    </dgm:pt>
    <dgm:pt modelId="{D04A0116-ABD2-41BA-B92A-949074C72A58}" type="sibTrans" cxnId="{FA3E493A-D97C-463E-9F9A-C938F4E720AD}">
      <dgm:prSet/>
      <dgm:spPr/>
      <dgm:t>
        <a:bodyPr/>
        <a:lstStyle/>
        <a:p>
          <a:endParaRPr lang="en-IE"/>
        </a:p>
      </dgm:t>
    </dgm:pt>
    <dgm:pt modelId="{A81F8D1A-5890-4A37-9B74-0E8A6583A35E}" type="pres">
      <dgm:prSet presAssocID="{DC7E2972-48E5-4442-ACD7-5191CCDBB955}" presName="root" presStyleCnt="0">
        <dgm:presLayoutVars>
          <dgm:dir/>
          <dgm:resizeHandles val="exact"/>
        </dgm:presLayoutVars>
      </dgm:prSet>
      <dgm:spPr/>
    </dgm:pt>
    <dgm:pt modelId="{FCD9FFBF-CB09-4579-AD33-C7502866E597}" type="pres">
      <dgm:prSet presAssocID="{AFEF52DE-DF75-4831-A3E3-DA7BC27A3748}" presName="compNode" presStyleCnt="0"/>
      <dgm:spPr/>
    </dgm:pt>
    <dgm:pt modelId="{0BA17D8C-C694-4A3A-BA08-7389DA8C3E3C}" type="pres">
      <dgm:prSet presAssocID="{AFEF52DE-DF75-4831-A3E3-DA7BC27A3748}" presName="iconBgRect" presStyleLbl="bgShp" presStyleIdx="0" presStyleCnt="3"/>
      <dgm:spPr/>
    </dgm:pt>
    <dgm:pt modelId="{2B6B7A2F-A96C-4F9D-BB84-CC1F5CC96097}" type="pres">
      <dgm:prSet presAssocID="{AFEF52DE-DF75-4831-A3E3-DA7BC27A374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880ED8A8-272D-493F-B674-2097AA21B421}" type="pres">
      <dgm:prSet presAssocID="{AFEF52DE-DF75-4831-A3E3-DA7BC27A3748}" presName="spaceRect" presStyleCnt="0"/>
      <dgm:spPr/>
    </dgm:pt>
    <dgm:pt modelId="{9C420BB0-4A54-419C-ACB1-115ABE7C35B6}" type="pres">
      <dgm:prSet presAssocID="{AFEF52DE-DF75-4831-A3E3-DA7BC27A3748}" presName="textRect" presStyleLbl="revTx" presStyleIdx="0" presStyleCnt="3">
        <dgm:presLayoutVars>
          <dgm:chMax val="1"/>
          <dgm:chPref val="1"/>
        </dgm:presLayoutVars>
      </dgm:prSet>
      <dgm:spPr/>
    </dgm:pt>
    <dgm:pt modelId="{14A43758-9C7C-4526-B919-5834CFE9E2D0}" type="pres">
      <dgm:prSet presAssocID="{482BECC7-1DF8-4BBA-B542-A76746FA381B}" presName="sibTrans" presStyleCnt="0"/>
      <dgm:spPr/>
    </dgm:pt>
    <dgm:pt modelId="{D9F4652B-859E-41B3-8EFD-5FB1AFD8B447}" type="pres">
      <dgm:prSet presAssocID="{04EF4059-2FC9-4882-9892-398B83042CFE}" presName="compNode" presStyleCnt="0"/>
      <dgm:spPr/>
    </dgm:pt>
    <dgm:pt modelId="{7CD748EB-C6B0-4817-91CE-3F6A448B3E36}" type="pres">
      <dgm:prSet presAssocID="{04EF4059-2FC9-4882-9892-398B83042CFE}" presName="iconBgRect" presStyleLbl="bgShp" presStyleIdx="1" presStyleCnt="3"/>
      <dgm:spPr/>
    </dgm:pt>
    <dgm:pt modelId="{4F8F7AAE-BAD7-4D95-A227-2333C0E186B7}" type="pres">
      <dgm:prSet presAssocID="{04EF4059-2FC9-4882-9892-398B83042CF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uge"/>
        </a:ext>
      </dgm:extLst>
    </dgm:pt>
    <dgm:pt modelId="{ED90D7F7-7DB2-4AC3-A38D-79E7C80A4F9B}" type="pres">
      <dgm:prSet presAssocID="{04EF4059-2FC9-4882-9892-398B83042CFE}" presName="spaceRect" presStyleCnt="0"/>
      <dgm:spPr/>
    </dgm:pt>
    <dgm:pt modelId="{A319C524-5407-43DB-96ED-D5CEA680D3DD}" type="pres">
      <dgm:prSet presAssocID="{04EF4059-2FC9-4882-9892-398B83042CFE}" presName="textRect" presStyleLbl="revTx" presStyleIdx="1" presStyleCnt="3" custScaleX="118753">
        <dgm:presLayoutVars>
          <dgm:chMax val="1"/>
          <dgm:chPref val="1"/>
        </dgm:presLayoutVars>
      </dgm:prSet>
      <dgm:spPr/>
    </dgm:pt>
    <dgm:pt modelId="{801F04B6-A1C0-4721-911C-05E57B4AEEF0}" type="pres">
      <dgm:prSet presAssocID="{AA85F685-38B8-4EE4-BE7B-20035BB6D241}" presName="sibTrans" presStyleCnt="0"/>
      <dgm:spPr/>
    </dgm:pt>
    <dgm:pt modelId="{655D19BC-C0E3-4588-B171-07929DB9389F}" type="pres">
      <dgm:prSet presAssocID="{E03D913B-2455-4372-92DD-4F0FD1160C4C}" presName="compNode" presStyleCnt="0"/>
      <dgm:spPr/>
    </dgm:pt>
    <dgm:pt modelId="{0F2705AE-D66B-4F3D-A741-6F41FFA069D8}" type="pres">
      <dgm:prSet presAssocID="{E03D913B-2455-4372-92DD-4F0FD1160C4C}" presName="iconBgRect" presStyleLbl="bgShp" presStyleIdx="2" presStyleCnt="3"/>
      <dgm:spPr/>
    </dgm:pt>
    <dgm:pt modelId="{DCEC1B6E-6E8B-49DA-837C-0E3A892A024C}" type="pres">
      <dgm:prSet presAssocID="{E03D913B-2455-4372-92DD-4F0FD1160C4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D492805-BA16-48D1-9A5A-F83C057D8CF9}" type="pres">
      <dgm:prSet presAssocID="{E03D913B-2455-4372-92DD-4F0FD1160C4C}" presName="spaceRect" presStyleCnt="0"/>
      <dgm:spPr/>
    </dgm:pt>
    <dgm:pt modelId="{74386857-F1FA-48EC-B3C3-1A25DB8350D3}" type="pres">
      <dgm:prSet presAssocID="{E03D913B-2455-4372-92DD-4F0FD1160C4C}" presName="textRect" presStyleLbl="revTx" presStyleIdx="2" presStyleCnt="3">
        <dgm:presLayoutVars>
          <dgm:chMax val="1"/>
          <dgm:chPref val="1"/>
        </dgm:presLayoutVars>
      </dgm:prSet>
      <dgm:spPr/>
    </dgm:pt>
  </dgm:ptLst>
  <dgm:cxnLst>
    <dgm:cxn modelId="{FA3E493A-D97C-463E-9F9A-C938F4E720AD}" srcId="{DC7E2972-48E5-4442-ACD7-5191CCDBB955}" destId="{E03D913B-2455-4372-92DD-4F0FD1160C4C}" srcOrd="2" destOrd="0" parTransId="{59635DC6-7B06-4427-ACC1-C50447DE88AB}" sibTransId="{D04A0116-ABD2-41BA-B92A-949074C72A58}"/>
    <dgm:cxn modelId="{BF78D14D-A392-4317-826D-E70EE09DB5AF}" type="presOf" srcId="{04EF4059-2FC9-4882-9892-398B83042CFE}" destId="{A319C524-5407-43DB-96ED-D5CEA680D3DD}" srcOrd="0" destOrd="0" presId="urn:microsoft.com/office/officeart/2018/5/layout/IconCircleLabelList"/>
    <dgm:cxn modelId="{087F917D-82D5-4742-ABFC-364EC5D251A0}" type="presOf" srcId="{DC7E2972-48E5-4442-ACD7-5191CCDBB955}" destId="{A81F8D1A-5890-4A37-9B74-0E8A6583A35E}" srcOrd="0" destOrd="0" presId="urn:microsoft.com/office/officeart/2018/5/layout/IconCircleLabelList"/>
    <dgm:cxn modelId="{EACCE689-B528-4343-8DB0-482BE2D2922D}" type="presOf" srcId="{E03D913B-2455-4372-92DD-4F0FD1160C4C}" destId="{74386857-F1FA-48EC-B3C3-1A25DB8350D3}" srcOrd="0" destOrd="0" presId="urn:microsoft.com/office/officeart/2018/5/layout/IconCircleLabelList"/>
    <dgm:cxn modelId="{8EF4F88C-477A-4997-B17A-CD929B8FD2DE}" srcId="{DC7E2972-48E5-4442-ACD7-5191CCDBB955}" destId="{04EF4059-2FC9-4882-9892-398B83042CFE}" srcOrd="1" destOrd="0" parTransId="{0DF965A0-608E-4B3B-B6FF-722DD8DAEDF4}" sibTransId="{AA85F685-38B8-4EE4-BE7B-20035BB6D241}"/>
    <dgm:cxn modelId="{F729EF92-9EB3-4637-B9FC-88FDF355EC9F}" type="presOf" srcId="{AFEF52DE-DF75-4831-A3E3-DA7BC27A3748}" destId="{9C420BB0-4A54-419C-ACB1-115ABE7C35B6}" srcOrd="0" destOrd="0" presId="urn:microsoft.com/office/officeart/2018/5/layout/IconCircleLabelList"/>
    <dgm:cxn modelId="{4AF48C9B-8FBD-415F-B48E-7A2D55B7D868}" srcId="{DC7E2972-48E5-4442-ACD7-5191CCDBB955}" destId="{AFEF52DE-DF75-4831-A3E3-DA7BC27A3748}" srcOrd="0" destOrd="0" parTransId="{4F443A8B-12FC-4CFE-A64E-B51F662D7133}" sibTransId="{482BECC7-1DF8-4BBA-B542-A76746FA381B}"/>
    <dgm:cxn modelId="{8ED841E5-1A09-4C25-850C-C0C504573971}" type="presParOf" srcId="{A81F8D1A-5890-4A37-9B74-0E8A6583A35E}" destId="{FCD9FFBF-CB09-4579-AD33-C7502866E597}" srcOrd="0" destOrd="0" presId="urn:microsoft.com/office/officeart/2018/5/layout/IconCircleLabelList"/>
    <dgm:cxn modelId="{B115CEF7-FA65-449A-A1F6-FB6A7023ED49}" type="presParOf" srcId="{FCD9FFBF-CB09-4579-AD33-C7502866E597}" destId="{0BA17D8C-C694-4A3A-BA08-7389DA8C3E3C}" srcOrd="0" destOrd="0" presId="urn:microsoft.com/office/officeart/2018/5/layout/IconCircleLabelList"/>
    <dgm:cxn modelId="{D41A7A79-CE2E-4137-A701-80B2BD4EB53B}" type="presParOf" srcId="{FCD9FFBF-CB09-4579-AD33-C7502866E597}" destId="{2B6B7A2F-A96C-4F9D-BB84-CC1F5CC96097}" srcOrd="1" destOrd="0" presId="urn:microsoft.com/office/officeart/2018/5/layout/IconCircleLabelList"/>
    <dgm:cxn modelId="{55202BE1-5322-4617-A71E-A0B36ED21BC7}" type="presParOf" srcId="{FCD9FFBF-CB09-4579-AD33-C7502866E597}" destId="{880ED8A8-272D-493F-B674-2097AA21B421}" srcOrd="2" destOrd="0" presId="urn:microsoft.com/office/officeart/2018/5/layout/IconCircleLabelList"/>
    <dgm:cxn modelId="{ACE8D1F3-AD38-47DE-960D-4998CE224914}" type="presParOf" srcId="{FCD9FFBF-CB09-4579-AD33-C7502866E597}" destId="{9C420BB0-4A54-419C-ACB1-115ABE7C35B6}" srcOrd="3" destOrd="0" presId="urn:microsoft.com/office/officeart/2018/5/layout/IconCircleLabelList"/>
    <dgm:cxn modelId="{E3212107-BF45-408B-B7D4-79FD268FFBF4}" type="presParOf" srcId="{A81F8D1A-5890-4A37-9B74-0E8A6583A35E}" destId="{14A43758-9C7C-4526-B919-5834CFE9E2D0}" srcOrd="1" destOrd="0" presId="urn:microsoft.com/office/officeart/2018/5/layout/IconCircleLabelList"/>
    <dgm:cxn modelId="{546F82D5-F69F-4AAD-A49E-96D134FF7E1E}" type="presParOf" srcId="{A81F8D1A-5890-4A37-9B74-0E8A6583A35E}" destId="{D9F4652B-859E-41B3-8EFD-5FB1AFD8B447}" srcOrd="2" destOrd="0" presId="urn:microsoft.com/office/officeart/2018/5/layout/IconCircleLabelList"/>
    <dgm:cxn modelId="{2028DF23-2198-463C-B6C7-E31CC746915B}" type="presParOf" srcId="{D9F4652B-859E-41B3-8EFD-5FB1AFD8B447}" destId="{7CD748EB-C6B0-4817-91CE-3F6A448B3E36}" srcOrd="0" destOrd="0" presId="urn:microsoft.com/office/officeart/2018/5/layout/IconCircleLabelList"/>
    <dgm:cxn modelId="{6FDA966A-57BC-405C-AFEB-3CFBD6D7D0C8}" type="presParOf" srcId="{D9F4652B-859E-41B3-8EFD-5FB1AFD8B447}" destId="{4F8F7AAE-BAD7-4D95-A227-2333C0E186B7}" srcOrd="1" destOrd="0" presId="urn:microsoft.com/office/officeart/2018/5/layout/IconCircleLabelList"/>
    <dgm:cxn modelId="{DE394AF9-EF81-4831-9968-14F62E9DA65C}" type="presParOf" srcId="{D9F4652B-859E-41B3-8EFD-5FB1AFD8B447}" destId="{ED90D7F7-7DB2-4AC3-A38D-79E7C80A4F9B}" srcOrd="2" destOrd="0" presId="urn:microsoft.com/office/officeart/2018/5/layout/IconCircleLabelList"/>
    <dgm:cxn modelId="{9E93C76A-0BC8-4335-9418-578556BA3AB3}" type="presParOf" srcId="{D9F4652B-859E-41B3-8EFD-5FB1AFD8B447}" destId="{A319C524-5407-43DB-96ED-D5CEA680D3DD}" srcOrd="3" destOrd="0" presId="urn:microsoft.com/office/officeart/2018/5/layout/IconCircleLabelList"/>
    <dgm:cxn modelId="{1C761356-1692-4386-92D9-0AAF17CA126F}" type="presParOf" srcId="{A81F8D1A-5890-4A37-9B74-0E8A6583A35E}" destId="{801F04B6-A1C0-4721-911C-05E57B4AEEF0}" srcOrd="3" destOrd="0" presId="urn:microsoft.com/office/officeart/2018/5/layout/IconCircleLabelList"/>
    <dgm:cxn modelId="{FFDDBF72-BCA6-47F1-8BC4-0169180D40E2}" type="presParOf" srcId="{A81F8D1A-5890-4A37-9B74-0E8A6583A35E}" destId="{655D19BC-C0E3-4588-B171-07929DB9389F}" srcOrd="4" destOrd="0" presId="urn:microsoft.com/office/officeart/2018/5/layout/IconCircleLabelList"/>
    <dgm:cxn modelId="{063C14C2-763E-44C7-B87A-90E4F14CC5AE}" type="presParOf" srcId="{655D19BC-C0E3-4588-B171-07929DB9389F}" destId="{0F2705AE-D66B-4F3D-A741-6F41FFA069D8}" srcOrd="0" destOrd="0" presId="urn:microsoft.com/office/officeart/2018/5/layout/IconCircleLabelList"/>
    <dgm:cxn modelId="{F8D3AA6C-C1EE-4284-974E-9FE1BED113E0}" type="presParOf" srcId="{655D19BC-C0E3-4588-B171-07929DB9389F}" destId="{DCEC1B6E-6E8B-49DA-837C-0E3A892A024C}" srcOrd="1" destOrd="0" presId="urn:microsoft.com/office/officeart/2018/5/layout/IconCircleLabelList"/>
    <dgm:cxn modelId="{42150028-9060-4C30-8152-D8C469CE2170}" type="presParOf" srcId="{655D19BC-C0E3-4588-B171-07929DB9389F}" destId="{9D492805-BA16-48D1-9A5A-F83C057D8CF9}" srcOrd="2" destOrd="0" presId="urn:microsoft.com/office/officeart/2018/5/layout/IconCircleLabelList"/>
    <dgm:cxn modelId="{45B865AD-A4B8-441D-8840-FFF54D23737B}" type="presParOf" srcId="{655D19BC-C0E3-4588-B171-07929DB9389F}" destId="{74386857-F1FA-48EC-B3C3-1A25DB8350D3}"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0080CF-69B4-40ED-AFC4-85AE1791875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04F76D0-6AAF-43C9-ADD9-C49F9F859647}">
      <dgm:prSet/>
      <dgm:spPr/>
      <dgm:t>
        <a:bodyPr/>
        <a:lstStyle/>
        <a:p>
          <a:pPr>
            <a:lnSpc>
              <a:spcPct val="100000"/>
            </a:lnSpc>
          </a:pPr>
          <a:r>
            <a:rPr lang="en-IE" b="0">
              <a:latin typeface="Calibri" panose="020F0502020204030204" pitchFamily="34" charset="0"/>
              <a:ea typeface="Calibri" panose="020F0502020204030204" pitchFamily="34" charset="0"/>
              <a:cs typeface="Calibri" panose="020F0502020204030204" pitchFamily="34" charset="0"/>
            </a:rPr>
            <a:t>1. </a:t>
          </a:r>
          <a:r>
            <a:rPr lang="en-IE" b="1">
              <a:latin typeface="Calibri" panose="020F0502020204030204" pitchFamily="34" charset="0"/>
              <a:ea typeface="Calibri" panose="020F0502020204030204" pitchFamily="34" charset="0"/>
              <a:cs typeface="Calibri" panose="020F0502020204030204" pitchFamily="34" charset="0"/>
            </a:rPr>
            <a:t>Master plan </a:t>
          </a:r>
          <a:r>
            <a:rPr lang="en-IE">
              <a:latin typeface="Calibri" panose="020F0502020204030204" pitchFamily="34" charset="0"/>
              <a:ea typeface="Calibri" panose="020F0502020204030204" pitchFamily="34" charset="0"/>
              <a:cs typeface="Calibri" panose="020F0502020204030204" pitchFamily="34" charset="0"/>
            </a:rPr>
            <a:t>to guide you overall</a:t>
          </a:r>
          <a:endParaRPr lang="en-US">
            <a:latin typeface="Calibri" panose="020F0502020204030204" pitchFamily="34" charset="0"/>
            <a:ea typeface="Calibri" panose="020F0502020204030204" pitchFamily="34" charset="0"/>
            <a:cs typeface="Calibri" panose="020F0502020204030204" pitchFamily="34" charset="0"/>
          </a:endParaRPr>
        </a:p>
      </dgm:t>
    </dgm:pt>
    <dgm:pt modelId="{E3668D42-656D-4E01-ABE6-B66E370EC3EC}" type="parTrans" cxnId="{23B5AAAD-A8BB-4A6F-94C1-171DA548C599}">
      <dgm:prSet/>
      <dgm:spPr/>
      <dgm:t>
        <a:bodyPr/>
        <a:lstStyle/>
        <a:p>
          <a:endParaRPr lang="en-US"/>
        </a:p>
      </dgm:t>
    </dgm:pt>
    <dgm:pt modelId="{E249A6A6-7122-473C-94E2-8B4D51E24A48}" type="sibTrans" cxnId="{23B5AAAD-A8BB-4A6F-94C1-171DA548C599}">
      <dgm:prSet/>
      <dgm:spPr/>
      <dgm:t>
        <a:bodyPr/>
        <a:lstStyle/>
        <a:p>
          <a:endParaRPr lang="en-US"/>
        </a:p>
      </dgm:t>
    </dgm:pt>
    <dgm:pt modelId="{E23B5D1F-B5A2-4199-A49D-09690B66D249}">
      <dgm:prSet/>
      <dgm:spPr/>
      <dgm:t>
        <a:bodyPr/>
        <a:lstStyle/>
        <a:p>
          <a:pPr>
            <a:lnSpc>
              <a:spcPct val="100000"/>
            </a:lnSpc>
          </a:pPr>
          <a:r>
            <a:rPr lang="en-IE">
              <a:latin typeface="Calibri" panose="020F0502020204030204" pitchFamily="34" charset="0"/>
              <a:ea typeface="Calibri" panose="020F0502020204030204" pitchFamily="34" charset="0"/>
              <a:cs typeface="Calibri" panose="020F0502020204030204" pitchFamily="34" charset="0"/>
            </a:rPr>
            <a:t>2. </a:t>
          </a:r>
          <a:r>
            <a:rPr lang="en-IE" b="1">
              <a:latin typeface="Calibri" panose="020F0502020204030204" pitchFamily="34" charset="0"/>
              <a:ea typeface="Calibri" panose="020F0502020204030204" pitchFamily="34" charset="0"/>
              <a:cs typeface="Calibri" panose="020F0502020204030204" pitchFamily="34" charset="0"/>
            </a:rPr>
            <a:t>Minor plan </a:t>
          </a:r>
          <a:r>
            <a:rPr lang="en-IE">
              <a:latin typeface="Calibri" panose="020F0502020204030204" pitchFamily="34" charset="0"/>
              <a:ea typeface="Calibri" panose="020F0502020204030204" pitchFamily="34" charset="0"/>
              <a:cs typeface="Calibri" panose="020F0502020204030204" pitchFamily="34" charset="0"/>
            </a:rPr>
            <a:t>to guide you day-to-day and week-to-week</a:t>
          </a:r>
          <a:endParaRPr lang="en-US">
            <a:latin typeface="Calibri" panose="020F0502020204030204" pitchFamily="34" charset="0"/>
            <a:ea typeface="Calibri" panose="020F0502020204030204" pitchFamily="34" charset="0"/>
            <a:cs typeface="Calibri" panose="020F0502020204030204" pitchFamily="34" charset="0"/>
          </a:endParaRPr>
        </a:p>
      </dgm:t>
    </dgm:pt>
    <dgm:pt modelId="{B7277C2A-7580-453C-8EAF-1763B02047A9}" type="parTrans" cxnId="{98219787-712C-42E1-A32A-F181ECCFE637}">
      <dgm:prSet/>
      <dgm:spPr/>
      <dgm:t>
        <a:bodyPr/>
        <a:lstStyle/>
        <a:p>
          <a:endParaRPr lang="en-US"/>
        </a:p>
      </dgm:t>
    </dgm:pt>
    <dgm:pt modelId="{C408E967-E8EB-4002-A224-E755D9D5FC60}" type="sibTrans" cxnId="{98219787-712C-42E1-A32A-F181ECCFE637}">
      <dgm:prSet/>
      <dgm:spPr/>
      <dgm:t>
        <a:bodyPr/>
        <a:lstStyle/>
        <a:p>
          <a:endParaRPr lang="en-US"/>
        </a:p>
      </dgm:t>
    </dgm:pt>
    <dgm:pt modelId="{A5038AD7-722B-4D58-8F83-285E6D6F0E1F}">
      <dgm:prSet/>
      <dgm:spPr/>
      <dgm:t>
        <a:bodyPr/>
        <a:lstStyle/>
        <a:p>
          <a:pPr>
            <a:lnSpc>
              <a:spcPct val="100000"/>
            </a:lnSpc>
          </a:pPr>
          <a:endParaRPr lang="en-US" dirty="0"/>
        </a:p>
      </dgm:t>
    </dgm:pt>
    <dgm:pt modelId="{3DEBB80F-14EF-47A1-964A-B561FB115BFE}" type="parTrans" cxnId="{F8ABEB73-0B98-4B76-ADEC-3BE11088CDE0}">
      <dgm:prSet/>
      <dgm:spPr/>
      <dgm:t>
        <a:bodyPr/>
        <a:lstStyle/>
        <a:p>
          <a:endParaRPr lang="en-US"/>
        </a:p>
      </dgm:t>
    </dgm:pt>
    <dgm:pt modelId="{138E383C-C33E-482D-A58C-5782C3EB780F}" type="sibTrans" cxnId="{F8ABEB73-0B98-4B76-ADEC-3BE11088CDE0}">
      <dgm:prSet/>
      <dgm:spPr/>
      <dgm:t>
        <a:bodyPr/>
        <a:lstStyle/>
        <a:p>
          <a:endParaRPr lang="en-US"/>
        </a:p>
      </dgm:t>
    </dgm:pt>
    <dgm:pt modelId="{7C64B9D6-4264-4200-B949-0A573327D01C}" type="pres">
      <dgm:prSet presAssocID="{1C0080CF-69B4-40ED-AFC4-85AE17918759}" presName="root" presStyleCnt="0">
        <dgm:presLayoutVars>
          <dgm:dir/>
          <dgm:resizeHandles val="exact"/>
        </dgm:presLayoutVars>
      </dgm:prSet>
      <dgm:spPr/>
    </dgm:pt>
    <dgm:pt modelId="{0FD8D87E-F36C-4524-BFFD-E4C49D5B553A}" type="pres">
      <dgm:prSet presAssocID="{F04F76D0-6AAF-43C9-ADD9-C49F9F859647}" presName="compNode" presStyleCnt="0"/>
      <dgm:spPr/>
    </dgm:pt>
    <dgm:pt modelId="{0DEEB9A5-E3EB-4460-B3BB-FBE6D2563979}" type="pres">
      <dgm:prSet presAssocID="{F04F76D0-6AAF-43C9-ADD9-C49F9F859647}" presName="bgRect" presStyleLbl="bgShp" presStyleIdx="0" presStyleCnt="2"/>
      <dgm:spPr/>
    </dgm:pt>
    <dgm:pt modelId="{0EFDAD18-08B9-415F-922D-0483D60FB001}" type="pres">
      <dgm:prSet presAssocID="{F04F76D0-6AAF-43C9-ADD9-C49F9F85964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compass"/>
        </a:ext>
      </dgm:extLst>
    </dgm:pt>
    <dgm:pt modelId="{58AA4F25-42E5-4295-B2E6-0BFFD0E79F48}" type="pres">
      <dgm:prSet presAssocID="{F04F76D0-6AAF-43C9-ADD9-C49F9F859647}" presName="spaceRect" presStyleCnt="0"/>
      <dgm:spPr/>
    </dgm:pt>
    <dgm:pt modelId="{2D7B8528-489E-43D4-9F0B-7243B939D684}" type="pres">
      <dgm:prSet presAssocID="{F04F76D0-6AAF-43C9-ADD9-C49F9F859647}" presName="parTx" presStyleLbl="revTx" presStyleIdx="0" presStyleCnt="3">
        <dgm:presLayoutVars>
          <dgm:chMax val="0"/>
          <dgm:chPref val="0"/>
        </dgm:presLayoutVars>
      </dgm:prSet>
      <dgm:spPr/>
    </dgm:pt>
    <dgm:pt modelId="{EA417070-64E2-4873-B09E-DFE1D5624CC4}" type="pres">
      <dgm:prSet presAssocID="{E249A6A6-7122-473C-94E2-8B4D51E24A48}" presName="sibTrans" presStyleCnt="0"/>
      <dgm:spPr/>
    </dgm:pt>
    <dgm:pt modelId="{721FBAFB-D233-452A-8817-83AD73E1C6E5}" type="pres">
      <dgm:prSet presAssocID="{E23B5D1F-B5A2-4199-A49D-09690B66D249}" presName="compNode" presStyleCnt="0"/>
      <dgm:spPr/>
    </dgm:pt>
    <dgm:pt modelId="{CB5CA6D2-D5B4-422F-A53D-07326A79F439}" type="pres">
      <dgm:prSet presAssocID="{E23B5D1F-B5A2-4199-A49D-09690B66D249}" presName="bgRect" presStyleLbl="bgShp" presStyleIdx="1" presStyleCnt="2"/>
      <dgm:spPr/>
    </dgm:pt>
    <dgm:pt modelId="{06E5588F-036C-4BB7-96E8-EBDBD504CFA9}" type="pres">
      <dgm:prSet presAssocID="{E23B5D1F-B5A2-4199-A49D-09690B66D2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a:ext>
      </dgm:extLst>
    </dgm:pt>
    <dgm:pt modelId="{51E008CB-B89B-4A33-BCAD-5A0AE64BB7CE}" type="pres">
      <dgm:prSet presAssocID="{E23B5D1F-B5A2-4199-A49D-09690B66D249}" presName="spaceRect" presStyleCnt="0"/>
      <dgm:spPr/>
    </dgm:pt>
    <dgm:pt modelId="{CDC6D626-7BC7-4FE9-9FA7-CF3894FED0E6}" type="pres">
      <dgm:prSet presAssocID="{E23B5D1F-B5A2-4199-A49D-09690B66D249}" presName="parTx" presStyleLbl="revTx" presStyleIdx="1" presStyleCnt="3">
        <dgm:presLayoutVars>
          <dgm:chMax val="0"/>
          <dgm:chPref val="0"/>
        </dgm:presLayoutVars>
      </dgm:prSet>
      <dgm:spPr/>
    </dgm:pt>
    <dgm:pt modelId="{ECB2420F-8D56-41B8-96F0-69A54125664B}" type="pres">
      <dgm:prSet presAssocID="{E23B5D1F-B5A2-4199-A49D-09690B66D249}" presName="desTx" presStyleLbl="revTx" presStyleIdx="2" presStyleCnt="3">
        <dgm:presLayoutVars/>
      </dgm:prSet>
      <dgm:spPr/>
    </dgm:pt>
  </dgm:ptLst>
  <dgm:cxnLst>
    <dgm:cxn modelId="{52699460-3FF9-41EC-A735-4602F66DC4EF}" type="presOf" srcId="{A5038AD7-722B-4D58-8F83-285E6D6F0E1F}" destId="{ECB2420F-8D56-41B8-96F0-69A54125664B}" srcOrd="0" destOrd="0" presId="urn:microsoft.com/office/officeart/2018/2/layout/IconVerticalSolidList"/>
    <dgm:cxn modelId="{B54ACA68-D342-4686-8014-3CD4F6CCE172}" type="presOf" srcId="{F04F76D0-6AAF-43C9-ADD9-C49F9F859647}" destId="{2D7B8528-489E-43D4-9F0B-7243B939D684}" srcOrd="0" destOrd="0" presId="urn:microsoft.com/office/officeart/2018/2/layout/IconVerticalSolidList"/>
    <dgm:cxn modelId="{F8ABEB73-0B98-4B76-ADEC-3BE11088CDE0}" srcId="{E23B5D1F-B5A2-4199-A49D-09690B66D249}" destId="{A5038AD7-722B-4D58-8F83-285E6D6F0E1F}" srcOrd="0" destOrd="0" parTransId="{3DEBB80F-14EF-47A1-964A-B561FB115BFE}" sibTransId="{138E383C-C33E-482D-A58C-5782C3EB780F}"/>
    <dgm:cxn modelId="{0424BF5A-59C9-4484-B596-49C31EAE4DE8}" type="presOf" srcId="{1C0080CF-69B4-40ED-AFC4-85AE17918759}" destId="{7C64B9D6-4264-4200-B949-0A573327D01C}" srcOrd="0" destOrd="0" presId="urn:microsoft.com/office/officeart/2018/2/layout/IconVerticalSolidList"/>
    <dgm:cxn modelId="{98219787-712C-42E1-A32A-F181ECCFE637}" srcId="{1C0080CF-69B4-40ED-AFC4-85AE17918759}" destId="{E23B5D1F-B5A2-4199-A49D-09690B66D249}" srcOrd="1" destOrd="0" parTransId="{B7277C2A-7580-453C-8EAF-1763B02047A9}" sibTransId="{C408E967-E8EB-4002-A224-E755D9D5FC60}"/>
    <dgm:cxn modelId="{23B5AAAD-A8BB-4A6F-94C1-171DA548C599}" srcId="{1C0080CF-69B4-40ED-AFC4-85AE17918759}" destId="{F04F76D0-6AAF-43C9-ADD9-C49F9F859647}" srcOrd="0" destOrd="0" parTransId="{E3668D42-656D-4E01-ABE6-B66E370EC3EC}" sibTransId="{E249A6A6-7122-473C-94E2-8B4D51E24A48}"/>
    <dgm:cxn modelId="{26E986D4-E01A-4AF1-9B77-1D115C71819C}" type="presOf" srcId="{E23B5D1F-B5A2-4199-A49D-09690B66D249}" destId="{CDC6D626-7BC7-4FE9-9FA7-CF3894FED0E6}" srcOrd="0" destOrd="0" presId="urn:microsoft.com/office/officeart/2018/2/layout/IconVerticalSolidList"/>
    <dgm:cxn modelId="{53729C52-62D9-4D3E-BE7E-D0343AB6FA94}" type="presParOf" srcId="{7C64B9D6-4264-4200-B949-0A573327D01C}" destId="{0FD8D87E-F36C-4524-BFFD-E4C49D5B553A}" srcOrd="0" destOrd="0" presId="urn:microsoft.com/office/officeart/2018/2/layout/IconVerticalSolidList"/>
    <dgm:cxn modelId="{E1B66FC5-5DE3-4D2A-8687-D55BA82D06CA}" type="presParOf" srcId="{0FD8D87E-F36C-4524-BFFD-E4C49D5B553A}" destId="{0DEEB9A5-E3EB-4460-B3BB-FBE6D2563979}" srcOrd="0" destOrd="0" presId="urn:microsoft.com/office/officeart/2018/2/layout/IconVerticalSolidList"/>
    <dgm:cxn modelId="{02937C5E-B642-42DF-A84F-CCCD156B8867}" type="presParOf" srcId="{0FD8D87E-F36C-4524-BFFD-E4C49D5B553A}" destId="{0EFDAD18-08B9-415F-922D-0483D60FB001}" srcOrd="1" destOrd="0" presId="urn:microsoft.com/office/officeart/2018/2/layout/IconVerticalSolidList"/>
    <dgm:cxn modelId="{8362F390-3C6F-4802-87B4-B937E9AD7BBD}" type="presParOf" srcId="{0FD8D87E-F36C-4524-BFFD-E4C49D5B553A}" destId="{58AA4F25-42E5-4295-B2E6-0BFFD0E79F48}" srcOrd="2" destOrd="0" presId="urn:microsoft.com/office/officeart/2018/2/layout/IconVerticalSolidList"/>
    <dgm:cxn modelId="{DD49EE26-7070-4BBD-BDEE-AD9EA11BC3CA}" type="presParOf" srcId="{0FD8D87E-F36C-4524-BFFD-E4C49D5B553A}" destId="{2D7B8528-489E-43D4-9F0B-7243B939D684}" srcOrd="3" destOrd="0" presId="urn:microsoft.com/office/officeart/2018/2/layout/IconVerticalSolidList"/>
    <dgm:cxn modelId="{09814A83-8A2D-4A20-96A4-47ED1FFC7529}" type="presParOf" srcId="{7C64B9D6-4264-4200-B949-0A573327D01C}" destId="{EA417070-64E2-4873-B09E-DFE1D5624CC4}" srcOrd="1" destOrd="0" presId="urn:microsoft.com/office/officeart/2018/2/layout/IconVerticalSolidList"/>
    <dgm:cxn modelId="{0C382933-2439-4199-AC50-6A6CC8B7E0F7}" type="presParOf" srcId="{7C64B9D6-4264-4200-B949-0A573327D01C}" destId="{721FBAFB-D233-452A-8817-83AD73E1C6E5}" srcOrd="2" destOrd="0" presId="urn:microsoft.com/office/officeart/2018/2/layout/IconVerticalSolidList"/>
    <dgm:cxn modelId="{4726AFD7-103C-40E1-934F-43CB1682635E}" type="presParOf" srcId="{721FBAFB-D233-452A-8817-83AD73E1C6E5}" destId="{CB5CA6D2-D5B4-422F-A53D-07326A79F439}" srcOrd="0" destOrd="0" presId="urn:microsoft.com/office/officeart/2018/2/layout/IconVerticalSolidList"/>
    <dgm:cxn modelId="{BE74FE18-B975-43EB-BB44-636E22A7D9D1}" type="presParOf" srcId="{721FBAFB-D233-452A-8817-83AD73E1C6E5}" destId="{06E5588F-036C-4BB7-96E8-EBDBD504CFA9}" srcOrd="1" destOrd="0" presId="urn:microsoft.com/office/officeart/2018/2/layout/IconVerticalSolidList"/>
    <dgm:cxn modelId="{52ED7C29-5F0E-4B2F-9683-07BE49E477AF}" type="presParOf" srcId="{721FBAFB-D233-452A-8817-83AD73E1C6E5}" destId="{51E008CB-B89B-4A33-BCAD-5A0AE64BB7CE}" srcOrd="2" destOrd="0" presId="urn:microsoft.com/office/officeart/2018/2/layout/IconVerticalSolidList"/>
    <dgm:cxn modelId="{999995A6-ABDB-46E5-ACD1-07667570B8EA}" type="presParOf" srcId="{721FBAFB-D233-452A-8817-83AD73E1C6E5}" destId="{CDC6D626-7BC7-4FE9-9FA7-CF3894FED0E6}" srcOrd="3" destOrd="0" presId="urn:microsoft.com/office/officeart/2018/2/layout/IconVerticalSolidList"/>
    <dgm:cxn modelId="{185387DB-A60E-4A54-B87F-4E8E91F13F3B}" type="presParOf" srcId="{721FBAFB-D233-452A-8817-83AD73E1C6E5}" destId="{ECB2420F-8D56-41B8-96F0-69A54125664B}"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FBD31F-D111-4CFA-B220-2C981052CF7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B0D041C-D61D-41CD-90FC-00A3CDEC6C57}">
      <dgm:prSet/>
      <dgm:spPr/>
      <dgm:t>
        <a:bodyPr/>
        <a:lstStyle/>
        <a:p>
          <a:pPr>
            <a:lnSpc>
              <a:spcPct val="100000"/>
            </a:lnSpc>
          </a:pPr>
          <a:r>
            <a:rPr lang="en-IE"/>
            <a:t>Plan all tasks for the week</a:t>
          </a:r>
          <a:endParaRPr lang="en-US"/>
        </a:p>
      </dgm:t>
    </dgm:pt>
    <dgm:pt modelId="{41DA04AA-BD39-4D18-9DAC-E0BA10433AE3}" type="parTrans" cxnId="{6F940122-B7CD-4514-B1BB-91321C67D24C}">
      <dgm:prSet/>
      <dgm:spPr/>
      <dgm:t>
        <a:bodyPr/>
        <a:lstStyle/>
        <a:p>
          <a:endParaRPr lang="en-US"/>
        </a:p>
      </dgm:t>
    </dgm:pt>
    <dgm:pt modelId="{806E118D-80B0-42B2-92AC-691939328AA0}" type="sibTrans" cxnId="{6F940122-B7CD-4514-B1BB-91321C67D24C}">
      <dgm:prSet/>
      <dgm:spPr/>
      <dgm:t>
        <a:bodyPr/>
        <a:lstStyle/>
        <a:p>
          <a:endParaRPr lang="en-US"/>
        </a:p>
      </dgm:t>
    </dgm:pt>
    <dgm:pt modelId="{BC732FD5-A702-47EC-8786-323B01C1572C}">
      <dgm:prSet/>
      <dgm:spPr/>
      <dgm:t>
        <a:bodyPr/>
        <a:lstStyle/>
        <a:p>
          <a:pPr>
            <a:lnSpc>
              <a:spcPct val="100000"/>
            </a:lnSpc>
          </a:pPr>
          <a:r>
            <a:rPr lang="en-IE"/>
            <a:t>Define blocks of time and allocate tasks</a:t>
          </a:r>
          <a:endParaRPr lang="en-US"/>
        </a:p>
      </dgm:t>
    </dgm:pt>
    <dgm:pt modelId="{9C43B4C8-D045-4E9F-AB89-6A64C49D68A3}" type="parTrans" cxnId="{E15B8C02-F835-49D0-BD65-A3132CC6F184}">
      <dgm:prSet/>
      <dgm:spPr/>
      <dgm:t>
        <a:bodyPr/>
        <a:lstStyle/>
        <a:p>
          <a:endParaRPr lang="en-US"/>
        </a:p>
      </dgm:t>
    </dgm:pt>
    <dgm:pt modelId="{C77072ED-343B-43DB-A3FF-B0A1BAF603B0}" type="sibTrans" cxnId="{E15B8C02-F835-49D0-BD65-A3132CC6F184}">
      <dgm:prSet/>
      <dgm:spPr/>
      <dgm:t>
        <a:bodyPr/>
        <a:lstStyle/>
        <a:p>
          <a:endParaRPr lang="en-US"/>
        </a:p>
      </dgm:t>
    </dgm:pt>
    <dgm:pt modelId="{EB2456A6-B390-4D1D-B136-666933572812}">
      <dgm:prSet/>
      <dgm:spPr/>
      <dgm:t>
        <a:bodyPr/>
        <a:lstStyle/>
        <a:p>
          <a:pPr>
            <a:lnSpc>
              <a:spcPct val="100000"/>
            </a:lnSpc>
          </a:pPr>
          <a:r>
            <a:rPr lang="en-IE" dirty="0"/>
            <a:t>Use all available time: small time and ’dead’ time </a:t>
          </a:r>
          <a:endParaRPr lang="en-US" dirty="0"/>
        </a:p>
      </dgm:t>
    </dgm:pt>
    <dgm:pt modelId="{05C2F902-7EF2-44DC-BC21-6E4079B7C328}" type="parTrans" cxnId="{7390C6BB-9C24-4597-A218-0927ECEBF135}">
      <dgm:prSet/>
      <dgm:spPr/>
      <dgm:t>
        <a:bodyPr/>
        <a:lstStyle/>
        <a:p>
          <a:endParaRPr lang="en-US"/>
        </a:p>
      </dgm:t>
    </dgm:pt>
    <dgm:pt modelId="{10A338ED-A335-480D-9974-8DCB12DBD8CE}" type="sibTrans" cxnId="{7390C6BB-9C24-4597-A218-0927ECEBF135}">
      <dgm:prSet/>
      <dgm:spPr/>
      <dgm:t>
        <a:bodyPr/>
        <a:lstStyle/>
        <a:p>
          <a:endParaRPr lang="en-US"/>
        </a:p>
      </dgm:t>
    </dgm:pt>
    <dgm:pt modelId="{62075FCE-4758-40EC-92D7-DEC8B61B17F1}">
      <dgm:prSet/>
      <dgm:spPr/>
      <dgm:t>
        <a:bodyPr/>
        <a:lstStyle/>
        <a:p>
          <a:pPr>
            <a:lnSpc>
              <a:spcPct val="100000"/>
            </a:lnSpc>
          </a:pPr>
          <a:r>
            <a:rPr lang="en-IE"/>
            <a:t>Revise as needed</a:t>
          </a:r>
          <a:endParaRPr lang="en-US"/>
        </a:p>
      </dgm:t>
    </dgm:pt>
    <dgm:pt modelId="{E29AF97C-A494-4B81-B6CC-EB91E7209103}" type="parTrans" cxnId="{1114AFA3-B707-4EF7-869E-AB6406A14BA8}">
      <dgm:prSet/>
      <dgm:spPr/>
      <dgm:t>
        <a:bodyPr/>
        <a:lstStyle/>
        <a:p>
          <a:endParaRPr lang="en-US"/>
        </a:p>
      </dgm:t>
    </dgm:pt>
    <dgm:pt modelId="{F258BC51-46C3-4FE5-AB42-522CF1FDA3AA}" type="sibTrans" cxnId="{1114AFA3-B707-4EF7-869E-AB6406A14BA8}">
      <dgm:prSet/>
      <dgm:spPr/>
      <dgm:t>
        <a:bodyPr/>
        <a:lstStyle/>
        <a:p>
          <a:endParaRPr lang="en-US"/>
        </a:p>
      </dgm:t>
    </dgm:pt>
    <dgm:pt modelId="{4500789C-9BDA-4C61-B8E4-CEAF0CFA0540}" type="pres">
      <dgm:prSet presAssocID="{E2FBD31F-D111-4CFA-B220-2C981052CF7C}" presName="root" presStyleCnt="0">
        <dgm:presLayoutVars>
          <dgm:dir/>
          <dgm:resizeHandles val="exact"/>
        </dgm:presLayoutVars>
      </dgm:prSet>
      <dgm:spPr/>
    </dgm:pt>
    <dgm:pt modelId="{22F426F2-BACE-4C04-959F-12ECC8418073}" type="pres">
      <dgm:prSet presAssocID="{EB0D041C-D61D-41CD-90FC-00A3CDEC6C57}" presName="compNode" presStyleCnt="0"/>
      <dgm:spPr/>
    </dgm:pt>
    <dgm:pt modelId="{2FAB39C3-B318-442F-928A-3BE7DEFBDA77}" type="pres">
      <dgm:prSet presAssocID="{EB0D041C-D61D-41CD-90FC-00A3CDEC6C5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83F3D8B0-3196-4439-9B90-365F10552934}" type="pres">
      <dgm:prSet presAssocID="{EB0D041C-D61D-41CD-90FC-00A3CDEC6C57}" presName="spaceRect" presStyleCnt="0"/>
      <dgm:spPr/>
    </dgm:pt>
    <dgm:pt modelId="{4C14DCE8-6452-4D01-B548-62505645C4E3}" type="pres">
      <dgm:prSet presAssocID="{EB0D041C-D61D-41CD-90FC-00A3CDEC6C57}" presName="textRect" presStyleLbl="revTx" presStyleIdx="0" presStyleCnt="4">
        <dgm:presLayoutVars>
          <dgm:chMax val="1"/>
          <dgm:chPref val="1"/>
        </dgm:presLayoutVars>
      </dgm:prSet>
      <dgm:spPr/>
    </dgm:pt>
    <dgm:pt modelId="{CB7A4F58-B451-4BDF-8CA6-B8B129C56DFD}" type="pres">
      <dgm:prSet presAssocID="{806E118D-80B0-42B2-92AC-691939328AA0}" presName="sibTrans" presStyleCnt="0"/>
      <dgm:spPr/>
    </dgm:pt>
    <dgm:pt modelId="{F3F64315-09EA-478A-8533-33AE254C23E6}" type="pres">
      <dgm:prSet presAssocID="{BC732FD5-A702-47EC-8786-323B01C1572C}" presName="compNode" presStyleCnt="0"/>
      <dgm:spPr/>
    </dgm:pt>
    <dgm:pt modelId="{49E5DDA4-2170-4749-A477-D71F43286B51}" type="pres">
      <dgm:prSet presAssocID="{BC732FD5-A702-47EC-8786-323B01C1572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A702DCE2-906E-4388-A522-0BA90C799D68}" type="pres">
      <dgm:prSet presAssocID="{BC732FD5-A702-47EC-8786-323B01C1572C}" presName="spaceRect" presStyleCnt="0"/>
      <dgm:spPr/>
    </dgm:pt>
    <dgm:pt modelId="{CE8A147D-FEDC-4FCE-BA19-A861D21AD721}" type="pres">
      <dgm:prSet presAssocID="{BC732FD5-A702-47EC-8786-323B01C1572C}" presName="textRect" presStyleLbl="revTx" presStyleIdx="1" presStyleCnt="4">
        <dgm:presLayoutVars>
          <dgm:chMax val="1"/>
          <dgm:chPref val="1"/>
        </dgm:presLayoutVars>
      </dgm:prSet>
      <dgm:spPr/>
    </dgm:pt>
    <dgm:pt modelId="{473708B4-7362-42A8-A805-88EADE45FB15}" type="pres">
      <dgm:prSet presAssocID="{C77072ED-343B-43DB-A3FF-B0A1BAF603B0}" presName="sibTrans" presStyleCnt="0"/>
      <dgm:spPr/>
    </dgm:pt>
    <dgm:pt modelId="{FD3835BE-4DD1-4622-BA80-C4B0F3D15318}" type="pres">
      <dgm:prSet presAssocID="{EB2456A6-B390-4D1D-B136-666933572812}" presName="compNode" presStyleCnt="0"/>
      <dgm:spPr/>
    </dgm:pt>
    <dgm:pt modelId="{6ADDDBD5-98D6-4642-ACB0-171A60302A08}" type="pres">
      <dgm:prSet presAssocID="{EB2456A6-B390-4D1D-B136-6669335728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1D711E55-BAA8-4A68-A018-8D0FC5120B6B}" type="pres">
      <dgm:prSet presAssocID="{EB2456A6-B390-4D1D-B136-666933572812}" presName="spaceRect" presStyleCnt="0"/>
      <dgm:spPr/>
    </dgm:pt>
    <dgm:pt modelId="{02063533-0834-4BCF-98F0-77F20F8CD8AA}" type="pres">
      <dgm:prSet presAssocID="{EB2456A6-B390-4D1D-B136-666933572812}" presName="textRect" presStyleLbl="revTx" presStyleIdx="2" presStyleCnt="4">
        <dgm:presLayoutVars>
          <dgm:chMax val="1"/>
          <dgm:chPref val="1"/>
        </dgm:presLayoutVars>
      </dgm:prSet>
      <dgm:spPr/>
    </dgm:pt>
    <dgm:pt modelId="{DAD239BC-7616-4150-A009-358D53BA4449}" type="pres">
      <dgm:prSet presAssocID="{10A338ED-A335-480D-9974-8DCB12DBD8CE}" presName="sibTrans" presStyleCnt="0"/>
      <dgm:spPr/>
    </dgm:pt>
    <dgm:pt modelId="{E145E160-34F1-4995-82E1-1F2AF78EEDF2}" type="pres">
      <dgm:prSet presAssocID="{62075FCE-4758-40EC-92D7-DEC8B61B17F1}" presName="compNode" presStyleCnt="0"/>
      <dgm:spPr/>
    </dgm:pt>
    <dgm:pt modelId="{EE11B730-6FCD-4A76-8B86-189BD7A5ED00}" type="pres">
      <dgm:prSet presAssocID="{62075FCE-4758-40EC-92D7-DEC8B61B17F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6A1DE9DF-C9FF-42D5-89D0-37206A6E2A24}" type="pres">
      <dgm:prSet presAssocID="{62075FCE-4758-40EC-92D7-DEC8B61B17F1}" presName="spaceRect" presStyleCnt="0"/>
      <dgm:spPr/>
    </dgm:pt>
    <dgm:pt modelId="{E688B72F-611E-436B-992A-30D2CC212ADF}" type="pres">
      <dgm:prSet presAssocID="{62075FCE-4758-40EC-92D7-DEC8B61B17F1}" presName="textRect" presStyleLbl="revTx" presStyleIdx="3" presStyleCnt="4">
        <dgm:presLayoutVars>
          <dgm:chMax val="1"/>
          <dgm:chPref val="1"/>
        </dgm:presLayoutVars>
      </dgm:prSet>
      <dgm:spPr/>
    </dgm:pt>
  </dgm:ptLst>
  <dgm:cxnLst>
    <dgm:cxn modelId="{E15B8C02-F835-49D0-BD65-A3132CC6F184}" srcId="{E2FBD31F-D111-4CFA-B220-2C981052CF7C}" destId="{BC732FD5-A702-47EC-8786-323B01C1572C}" srcOrd="1" destOrd="0" parTransId="{9C43B4C8-D045-4E9F-AB89-6A64C49D68A3}" sibTransId="{C77072ED-343B-43DB-A3FF-B0A1BAF603B0}"/>
    <dgm:cxn modelId="{7E23661B-368F-443D-848F-6DB861E07B85}" type="presOf" srcId="{EB0D041C-D61D-41CD-90FC-00A3CDEC6C57}" destId="{4C14DCE8-6452-4D01-B548-62505645C4E3}" srcOrd="0" destOrd="0" presId="urn:microsoft.com/office/officeart/2018/2/layout/IconLabelList"/>
    <dgm:cxn modelId="{6F940122-B7CD-4514-B1BB-91321C67D24C}" srcId="{E2FBD31F-D111-4CFA-B220-2C981052CF7C}" destId="{EB0D041C-D61D-41CD-90FC-00A3CDEC6C57}" srcOrd="0" destOrd="0" parTransId="{41DA04AA-BD39-4D18-9DAC-E0BA10433AE3}" sibTransId="{806E118D-80B0-42B2-92AC-691939328AA0}"/>
    <dgm:cxn modelId="{1347287F-A04E-48B9-B113-7296FE43E976}" type="presOf" srcId="{BC732FD5-A702-47EC-8786-323B01C1572C}" destId="{CE8A147D-FEDC-4FCE-BA19-A861D21AD721}" srcOrd="0" destOrd="0" presId="urn:microsoft.com/office/officeart/2018/2/layout/IconLabelList"/>
    <dgm:cxn modelId="{A941D696-8AF3-4527-92C5-977275018B59}" type="presOf" srcId="{EB2456A6-B390-4D1D-B136-666933572812}" destId="{02063533-0834-4BCF-98F0-77F20F8CD8AA}" srcOrd="0" destOrd="0" presId="urn:microsoft.com/office/officeart/2018/2/layout/IconLabelList"/>
    <dgm:cxn modelId="{1114AFA3-B707-4EF7-869E-AB6406A14BA8}" srcId="{E2FBD31F-D111-4CFA-B220-2C981052CF7C}" destId="{62075FCE-4758-40EC-92D7-DEC8B61B17F1}" srcOrd="3" destOrd="0" parTransId="{E29AF97C-A494-4B81-B6CC-EB91E7209103}" sibTransId="{F258BC51-46C3-4FE5-AB42-522CF1FDA3AA}"/>
    <dgm:cxn modelId="{726241A6-1E66-4810-B7CA-65B34AD5E769}" type="presOf" srcId="{62075FCE-4758-40EC-92D7-DEC8B61B17F1}" destId="{E688B72F-611E-436B-992A-30D2CC212ADF}" srcOrd="0" destOrd="0" presId="urn:microsoft.com/office/officeart/2018/2/layout/IconLabelList"/>
    <dgm:cxn modelId="{74C6B0B2-3A0E-4963-9821-625F956EFF7D}" type="presOf" srcId="{E2FBD31F-D111-4CFA-B220-2C981052CF7C}" destId="{4500789C-9BDA-4C61-B8E4-CEAF0CFA0540}" srcOrd="0" destOrd="0" presId="urn:microsoft.com/office/officeart/2018/2/layout/IconLabelList"/>
    <dgm:cxn modelId="{7390C6BB-9C24-4597-A218-0927ECEBF135}" srcId="{E2FBD31F-D111-4CFA-B220-2C981052CF7C}" destId="{EB2456A6-B390-4D1D-B136-666933572812}" srcOrd="2" destOrd="0" parTransId="{05C2F902-7EF2-44DC-BC21-6E4079B7C328}" sibTransId="{10A338ED-A335-480D-9974-8DCB12DBD8CE}"/>
    <dgm:cxn modelId="{FD67F9C4-1A16-4816-B4C0-BFCD1EA32F9C}" type="presParOf" srcId="{4500789C-9BDA-4C61-B8E4-CEAF0CFA0540}" destId="{22F426F2-BACE-4C04-959F-12ECC8418073}" srcOrd="0" destOrd="0" presId="urn:microsoft.com/office/officeart/2018/2/layout/IconLabelList"/>
    <dgm:cxn modelId="{C9CA3B1B-414A-4E9D-B597-1AEF315AB0B0}" type="presParOf" srcId="{22F426F2-BACE-4C04-959F-12ECC8418073}" destId="{2FAB39C3-B318-442F-928A-3BE7DEFBDA77}" srcOrd="0" destOrd="0" presId="urn:microsoft.com/office/officeart/2018/2/layout/IconLabelList"/>
    <dgm:cxn modelId="{5BE951C1-FB87-4A6D-933D-F8BDEE518824}" type="presParOf" srcId="{22F426F2-BACE-4C04-959F-12ECC8418073}" destId="{83F3D8B0-3196-4439-9B90-365F10552934}" srcOrd="1" destOrd="0" presId="urn:microsoft.com/office/officeart/2018/2/layout/IconLabelList"/>
    <dgm:cxn modelId="{407A27A5-2019-4CF0-860A-F6FDF7239139}" type="presParOf" srcId="{22F426F2-BACE-4C04-959F-12ECC8418073}" destId="{4C14DCE8-6452-4D01-B548-62505645C4E3}" srcOrd="2" destOrd="0" presId="urn:microsoft.com/office/officeart/2018/2/layout/IconLabelList"/>
    <dgm:cxn modelId="{12374E3A-FBEB-4CC4-9C48-33800DC2683B}" type="presParOf" srcId="{4500789C-9BDA-4C61-B8E4-CEAF0CFA0540}" destId="{CB7A4F58-B451-4BDF-8CA6-B8B129C56DFD}" srcOrd="1" destOrd="0" presId="urn:microsoft.com/office/officeart/2018/2/layout/IconLabelList"/>
    <dgm:cxn modelId="{9B0CAC01-15F2-4828-99D8-3F14CB3E3DAA}" type="presParOf" srcId="{4500789C-9BDA-4C61-B8E4-CEAF0CFA0540}" destId="{F3F64315-09EA-478A-8533-33AE254C23E6}" srcOrd="2" destOrd="0" presId="urn:microsoft.com/office/officeart/2018/2/layout/IconLabelList"/>
    <dgm:cxn modelId="{DD89B021-4A76-49E0-B67B-1E71AD5F7CB5}" type="presParOf" srcId="{F3F64315-09EA-478A-8533-33AE254C23E6}" destId="{49E5DDA4-2170-4749-A477-D71F43286B51}" srcOrd="0" destOrd="0" presId="urn:microsoft.com/office/officeart/2018/2/layout/IconLabelList"/>
    <dgm:cxn modelId="{10ABA829-0E28-45F7-A99A-EB7626C332EC}" type="presParOf" srcId="{F3F64315-09EA-478A-8533-33AE254C23E6}" destId="{A702DCE2-906E-4388-A522-0BA90C799D68}" srcOrd="1" destOrd="0" presId="urn:microsoft.com/office/officeart/2018/2/layout/IconLabelList"/>
    <dgm:cxn modelId="{F0AAAF1B-FC27-4F77-9F04-EDAE2DCE8EF8}" type="presParOf" srcId="{F3F64315-09EA-478A-8533-33AE254C23E6}" destId="{CE8A147D-FEDC-4FCE-BA19-A861D21AD721}" srcOrd="2" destOrd="0" presId="urn:microsoft.com/office/officeart/2018/2/layout/IconLabelList"/>
    <dgm:cxn modelId="{2B61CCC0-AF62-47E6-B70F-A33FA2D3DBB6}" type="presParOf" srcId="{4500789C-9BDA-4C61-B8E4-CEAF0CFA0540}" destId="{473708B4-7362-42A8-A805-88EADE45FB15}" srcOrd="3" destOrd="0" presId="urn:microsoft.com/office/officeart/2018/2/layout/IconLabelList"/>
    <dgm:cxn modelId="{3E874BF8-FB48-4283-9435-9B00742D6B18}" type="presParOf" srcId="{4500789C-9BDA-4C61-B8E4-CEAF0CFA0540}" destId="{FD3835BE-4DD1-4622-BA80-C4B0F3D15318}" srcOrd="4" destOrd="0" presId="urn:microsoft.com/office/officeart/2018/2/layout/IconLabelList"/>
    <dgm:cxn modelId="{AC0DFB00-C02A-4684-9D3E-F5DE203383CD}" type="presParOf" srcId="{FD3835BE-4DD1-4622-BA80-C4B0F3D15318}" destId="{6ADDDBD5-98D6-4642-ACB0-171A60302A08}" srcOrd="0" destOrd="0" presId="urn:microsoft.com/office/officeart/2018/2/layout/IconLabelList"/>
    <dgm:cxn modelId="{9896270A-56A2-4B7B-B1C1-FCF5FC4CC582}" type="presParOf" srcId="{FD3835BE-4DD1-4622-BA80-C4B0F3D15318}" destId="{1D711E55-BAA8-4A68-A018-8D0FC5120B6B}" srcOrd="1" destOrd="0" presId="urn:microsoft.com/office/officeart/2018/2/layout/IconLabelList"/>
    <dgm:cxn modelId="{9E233983-3720-4045-BDE8-72E27F07B44D}" type="presParOf" srcId="{FD3835BE-4DD1-4622-BA80-C4B0F3D15318}" destId="{02063533-0834-4BCF-98F0-77F20F8CD8AA}" srcOrd="2" destOrd="0" presId="urn:microsoft.com/office/officeart/2018/2/layout/IconLabelList"/>
    <dgm:cxn modelId="{8F12A224-E9F3-4497-B455-F16FD5F419FB}" type="presParOf" srcId="{4500789C-9BDA-4C61-B8E4-CEAF0CFA0540}" destId="{DAD239BC-7616-4150-A009-358D53BA4449}" srcOrd="5" destOrd="0" presId="urn:microsoft.com/office/officeart/2018/2/layout/IconLabelList"/>
    <dgm:cxn modelId="{435F5BFD-CB0C-49DE-A2D6-0000A155F799}" type="presParOf" srcId="{4500789C-9BDA-4C61-B8E4-CEAF0CFA0540}" destId="{E145E160-34F1-4995-82E1-1F2AF78EEDF2}" srcOrd="6" destOrd="0" presId="urn:microsoft.com/office/officeart/2018/2/layout/IconLabelList"/>
    <dgm:cxn modelId="{1F50BD51-D2AB-48A3-B802-309B87FA396D}" type="presParOf" srcId="{E145E160-34F1-4995-82E1-1F2AF78EEDF2}" destId="{EE11B730-6FCD-4A76-8B86-189BD7A5ED00}" srcOrd="0" destOrd="0" presId="urn:microsoft.com/office/officeart/2018/2/layout/IconLabelList"/>
    <dgm:cxn modelId="{DCD956EC-C1C0-4540-9EE5-4DC764B92CA2}" type="presParOf" srcId="{E145E160-34F1-4995-82E1-1F2AF78EEDF2}" destId="{6A1DE9DF-C9FF-42D5-89D0-37206A6E2A24}" srcOrd="1" destOrd="0" presId="urn:microsoft.com/office/officeart/2018/2/layout/IconLabelList"/>
    <dgm:cxn modelId="{76630A89-63FC-4C0D-9C1F-7502414FCA07}" type="presParOf" srcId="{E145E160-34F1-4995-82E1-1F2AF78EEDF2}" destId="{E688B72F-611E-436B-992A-30D2CC212AD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C82F8-BF3A-4A7E-8DA0-34D173B032DF}">
      <dsp:nvSpPr>
        <dsp:cNvPr id="0" name=""/>
        <dsp:cNvSpPr/>
      </dsp:nvSpPr>
      <dsp:spPr>
        <a:xfrm>
          <a:off x="0" y="1703"/>
          <a:ext cx="7826873" cy="8633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A6BDD0-258A-406F-94DC-EC7C7E874AAD}">
      <dsp:nvSpPr>
        <dsp:cNvPr id="0" name=""/>
        <dsp:cNvSpPr/>
      </dsp:nvSpPr>
      <dsp:spPr>
        <a:xfrm>
          <a:off x="261172" y="195963"/>
          <a:ext cx="474858" cy="4748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4B3C6C-B3E3-416D-A35E-47DB55CF533D}">
      <dsp:nvSpPr>
        <dsp:cNvPr id="0" name=""/>
        <dsp:cNvSpPr/>
      </dsp:nvSpPr>
      <dsp:spPr>
        <a:xfrm>
          <a:off x="997202" y="1703"/>
          <a:ext cx="6829670" cy="86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374" tIns="91374" rIns="91374" bIns="91374" numCol="1" spcCol="1270" anchor="ctr" anchorCtr="0">
          <a:noAutofit/>
        </a:bodyPr>
        <a:lstStyle/>
        <a:p>
          <a:pPr marL="0" lvl="0" indent="0" algn="l" defTabSz="977900">
            <a:lnSpc>
              <a:spcPct val="90000"/>
            </a:lnSpc>
            <a:spcBef>
              <a:spcPct val="0"/>
            </a:spcBef>
            <a:spcAft>
              <a:spcPct val="35000"/>
            </a:spcAft>
            <a:buNone/>
          </a:pPr>
          <a:r>
            <a:rPr lang="en-IE" sz="2200" kern="1200" dirty="0"/>
            <a:t>Explore planning/organisation needs and tools</a:t>
          </a:r>
          <a:endParaRPr lang="en-US" sz="2200" kern="1200" dirty="0"/>
        </a:p>
      </dsp:txBody>
      <dsp:txXfrm>
        <a:off x="997202" y="1703"/>
        <a:ext cx="6829670" cy="863378"/>
      </dsp:txXfrm>
    </dsp:sp>
    <dsp:sp modelId="{EB0627FD-AE5B-4F76-A0F1-2603966EB7DE}">
      <dsp:nvSpPr>
        <dsp:cNvPr id="0" name=""/>
        <dsp:cNvSpPr/>
      </dsp:nvSpPr>
      <dsp:spPr>
        <a:xfrm>
          <a:off x="0" y="1080926"/>
          <a:ext cx="7826873" cy="8633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065B2-4F9D-4A36-AD9C-C8FDBF4BF0AD}">
      <dsp:nvSpPr>
        <dsp:cNvPr id="0" name=""/>
        <dsp:cNvSpPr/>
      </dsp:nvSpPr>
      <dsp:spPr>
        <a:xfrm>
          <a:off x="261172" y="1275187"/>
          <a:ext cx="474858" cy="4748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326FFD-4D76-4B36-9CB4-1869D7DD9E45}">
      <dsp:nvSpPr>
        <dsp:cNvPr id="0" name=""/>
        <dsp:cNvSpPr/>
      </dsp:nvSpPr>
      <dsp:spPr>
        <a:xfrm>
          <a:off x="997202" y="1080926"/>
          <a:ext cx="6829670" cy="86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374" tIns="91374" rIns="91374" bIns="91374" numCol="1" spcCol="1270" anchor="ctr" anchorCtr="0">
          <a:noAutofit/>
        </a:bodyPr>
        <a:lstStyle/>
        <a:p>
          <a:pPr marL="0" lvl="0" indent="0" algn="l" defTabSz="977900">
            <a:lnSpc>
              <a:spcPct val="90000"/>
            </a:lnSpc>
            <a:spcBef>
              <a:spcPct val="0"/>
            </a:spcBef>
            <a:spcAft>
              <a:spcPct val="35000"/>
            </a:spcAft>
            <a:buNone/>
          </a:pPr>
          <a:r>
            <a:rPr lang="en-IE" sz="2200" kern="1200"/>
            <a:t>Learn principles of goal setting and time management strategies</a:t>
          </a:r>
          <a:endParaRPr lang="en-US" sz="2200" kern="1200"/>
        </a:p>
      </dsp:txBody>
      <dsp:txXfrm>
        <a:off x="997202" y="1080926"/>
        <a:ext cx="6829670" cy="863378"/>
      </dsp:txXfrm>
    </dsp:sp>
    <dsp:sp modelId="{D764CA9C-3016-44BF-AD75-18B13C095B15}">
      <dsp:nvSpPr>
        <dsp:cNvPr id="0" name=""/>
        <dsp:cNvSpPr/>
      </dsp:nvSpPr>
      <dsp:spPr>
        <a:xfrm>
          <a:off x="0" y="2160150"/>
          <a:ext cx="7826873" cy="8633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46929D-6D3B-4D08-9088-9B0A79FD29F6}">
      <dsp:nvSpPr>
        <dsp:cNvPr id="0" name=""/>
        <dsp:cNvSpPr/>
      </dsp:nvSpPr>
      <dsp:spPr>
        <a:xfrm>
          <a:off x="261172" y="2354410"/>
          <a:ext cx="474858" cy="4748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36255A-0457-4871-AEDC-274072249D96}">
      <dsp:nvSpPr>
        <dsp:cNvPr id="0" name=""/>
        <dsp:cNvSpPr/>
      </dsp:nvSpPr>
      <dsp:spPr>
        <a:xfrm>
          <a:off x="997202" y="2160150"/>
          <a:ext cx="6829670" cy="86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374" tIns="91374" rIns="91374" bIns="91374" numCol="1" spcCol="1270" anchor="ctr" anchorCtr="0">
          <a:noAutofit/>
        </a:bodyPr>
        <a:lstStyle/>
        <a:p>
          <a:pPr marL="0" lvl="0" indent="0" algn="l" defTabSz="977900">
            <a:lnSpc>
              <a:spcPct val="90000"/>
            </a:lnSpc>
            <a:spcBef>
              <a:spcPct val="0"/>
            </a:spcBef>
            <a:spcAft>
              <a:spcPct val="35000"/>
            </a:spcAft>
            <a:buNone/>
          </a:pPr>
          <a:r>
            <a:rPr lang="en-GB" sz="2200" kern="1200"/>
            <a:t>Learn ways and techniques to manage concentration and procrastination</a:t>
          </a:r>
          <a:endParaRPr lang="en-US" sz="2200" kern="1200"/>
        </a:p>
      </dsp:txBody>
      <dsp:txXfrm>
        <a:off x="997202" y="2160150"/>
        <a:ext cx="6829670" cy="863378"/>
      </dsp:txXfrm>
    </dsp:sp>
    <dsp:sp modelId="{6ABDFD8F-2D15-42DE-A248-85F1E25B588C}">
      <dsp:nvSpPr>
        <dsp:cNvPr id="0" name=""/>
        <dsp:cNvSpPr/>
      </dsp:nvSpPr>
      <dsp:spPr>
        <a:xfrm>
          <a:off x="0" y="3241077"/>
          <a:ext cx="7826873" cy="8633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DC4BBE-2601-42DF-880E-648F416CFF10}">
      <dsp:nvSpPr>
        <dsp:cNvPr id="0" name=""/>
        <dsp:cNvSpPr/>
      </dsp:nvSpPr>
      <dsp:spPr>
        <a:xfrm>
          <a:off x="261172" y="3433633"/>
          <a:ext cx="474858" cy="4748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F0E35F-325E-46EE-AD3C-BC416B6C1D95}">
      <dsp:nvSpPr>
        <dsp:cNvPr id="0" name=""/>
        <dsp:cNvSpPr/>
      </dsp:nvSpPr>
      <dsp:spPr>
        <a:xfrm>
          <a:off x="997202" y="3239373"/>
          <a:ext cx="6829670" cy="86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374" tIns="91374" rIns="91374" bIns="91374" numCol="1" spcCol="1270" anchor="ctr" anchorCtr="0">
          <a:noAutofit/>
        </a:bodyPr>
        <a:lstStyle/>
        <a:p>
          <a:pPr marL="0" lvl="0" indent="0" algn="l" defTabSz="977900">
            <a:lnSpc>
              <a:spcPct val="90000"/>
            </a:lnSpc>
            <a:spcBef>
              <a:spcPct val="0"/>
            </a:spcBef>
            <a:spcAft>
              <a:spcPct val="35000"/>
            </a:spcAft>
            <a:buNone/>
          </a:pPr>
          <a:r>
            <a:rPr lang="en-GB" sz="2200" kern="1200" dirty="0"/>
            <a:t>Reflect on your own strategies and experiences</a:t>
          </a:r>
          <a:endParaRPr lang="en-US" sz="2200" kern="1200" dirty="0"/>
        </a:p>
      </dsp:txBody>
      <dsp:txXfrm>
        <a:off x="997202" y="3239373"/>
        <a:ext cx="6829670" cy="863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17D8C-C694-4A3A-BA08-7389DA8C3E3C}">
      <dsp:nvSpPr>
        <dsp:cNvPr id="0" name=""/>
        <dsp:cNvSpPr/>
      </dsp:nvSpPr>
      <dsp:spPr>
        <a:xfrm>
          <a:off x="444818" y="1160481"/>
          <a:ext cx="1132312" cy="11323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6B7A2F-A96C-4F9D-BB84-CC1F5CC96097}">
      <dsp:nvSpPr>
        <dsp:cNvPr id="0" name=""/>
        <dsp:cNvSpPr/>
      </dsp:nvSpPr>
      <dsp:spPr>
        <a:xfrm>
          <a:off x="686131" y="1401794"/>
          <a:ext cx="649687" cy="649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420BB0-4A54-419C-ACB1-115ABE7C35B6}">
      <dsp:nvSpPr>
        <dsp:cNvPr id="0" name=""/>
        <dsp:cNvSpPr/>
      </dsp:nvSpPr>
      <dsp:spPr>
        <a:xfrm>
          <a:off x="82849" y="2645481"/>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IE" sz="2300" kern="1200"/>
            <a:t>Planning</a:t>
          </a:r>
        </a:p>
      </dsp:txBody>
      <dsp:txXfrm>
        <a:off x="82849" y="2645481"/>
        <a:ext cx="1856250" cy="720000"/>
      </dsp:txXfrm>
    </dsp:sp>
    <dsp:sp modelId="{7CD748EB-C6B0-4817-91CE-3F6A448B3E36}">
      <dsp:nvSpPr>
        <dsp:cNvPr id="0" name=""/>
        <dsp:cNvSpPr/>
      </dsp:nvSpPr>
      <dsp:spPr>
        <a:xfrm>
          <a:off x="2799963" y="1160481"/>
          <a:ext cx="1132312" cy="11323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8F7AAE-BAD7-4D95-A227-2333C0E186B7}">
      <dsp:nvSpPr>
        <dsp:cNvPr id="0" name=""/>
        <dsp:cNvSpPr/>
      </dsp:nvSpPr>
      <dsp:spPr>
        <a:xfrm>
          <a:off x="3041276" y="1401794"/>
          <a:ext cx="649687" cy="649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19C524-5407-43DB-96ED-D5CEA680D3DD}">
      <dsp:nvSpPr>
        <dsp:cNvPr id="0" name=""/>
        <dsp:cNvSpPr/>
      </dsp:nvSpPr>
      <dsp:spPr>
        <a:xfrm>
          <a:off x="2263943" y="2645481"/>
          <a:ext cx="220435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IE" sz="2300" kern="1200" dirty="0"/>
            <a:t>Monitoring</a:t>
          </a:r>
        </a:p>
      </dsp:txBody>
      <dsp:txXfrm>
        <a:off x="2263943" y="2645481"/>
        <a:ext cx="2204352" cy="720000"/>
      </dsp:txXfrm>
    </dsp:sp>
    <dsp:sp modelId="{0F2705AE-D66B-4F3D-A741-6F41FFA069D8}">
      <dsp:nvSpPr>
        <dsp:cNvPr id="0" name=""/>
        <dsp:cNvSpPr/>
      </dsp:nvSpPr>
      <dsp:spPr>
        <a:xfrm>
          <a:off x="5155108" y="1160481"/>
          <a:ext cx="1132312" cy="11323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EC1B6E-6E8B-49DA-837C-0E3A892A024C}">
      <dsp:nvSpPr>
        <dsp:cNvPr id="0" name=""/>
        <dsp:cNvSpPr/>
      </dsp:nvSpPr>
      <dsp:spPr>
        <a:xfrm>
          <a:off x="5396421" y="1401794"/>
          <a:ext cx="649687" cy="649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386857-F1FA-48EC-B3C3-1A25DB8350D3}">
      <dsp:nvSpPr>
        <dsp:cNvPr id="0" name=""/>
        <dsp:cNvSpPr/>
      </dsp:nvSpPr>
      <dsp:spPr>
        <a:xfrm>
          <a:off x="4793140" y="2645481"/>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IE" sz="2300" kern="1200" dirty="0"/>
            <a:t>Evaluating</a:t>
          </a:r>
        </a:p>
      </dsp:txBody>
      <dsp:txXfrm>
        <a:off x="4793140" y="2645481"/>
        <a:ext cx="185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EB9A5-E3EB-4460-B3BB-FBE6D2563979}">
      <dsp:nvSpPr>
        <dsp:cNvPr id="0" name=""/>
        <dsp:cNvSpPr/>
      </dsp:nvSpPr>
      <dsp:spPr>
        <a:xfrm>
          <a:off x="0" y="736242"/>
          <a:ext cx="8229600" cy="1359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DAD18-08B9-415F-922D-0483D60FB001}">
      <dsp:nvSpPr>
        <dsp:cNvPr id="0" name=""/>
        <dsp:cNvSpPr/>
      </dsp:nvSpPr>
      <dsp:spPr>
        <a:xfrm>
          <a:off x="411163" y="1042066"/>
          <a:ext cx="747569" cy="747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7B8528-489E-43D4-9F0B-7243B939D684}">
      <dsp:nvSpPr>
        <dsp:cNvPr id="0" name=""/>
        <dsp:cNvSpPr/>
      </dsp:nvSpPr>
      <dsp:spPr>
        <a:xfrm>
          <a:off x="1569896" y="736242"/>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22350">
            <a:lnSpc>
              <a:spcPct val="100000"/>
            </a:lnSpc>
            <a:spcBef>
              <a:spcPct val="0"/>
            </a:spcBef>
            <a:spcAft>
              <a:spcPct val="35000"/>
            </a:spcAft>
            <a:buNone/>
          </a:pPr>
          <a:r>
            <a:rPr lang="en-IE" sz="2300" b="0" kern="1200">
              <a:latin typeface="Calibri" panose="020F0502020204030204" pitchFamily="34" charset="0"/>
              <a:ea typeface="Calibri" panose="020F0502020204030204" pitchFamily="34" charset="0"/>
              <a:cs typeface="Calibri" panose="020F0502020204030204" pitchFamily="34" charset="0"/>
            </a:rPr>
            <a:t>1. </a:t>
          </a:r>
          <a:r>
            <a:rPr lang="en-IE" sz="2300" b="1" kern="1200">
              <a:latin typeface="Calibri" panose="020F0502020204030204" pitchFamily="34" charset="0"/>
              <a:ea typeface="Calibri" panose="020F0502020204030204" pitchFamily="34" charset="0"/>
              <a:cs typeface="Calibri" panose="020F0502020204030204" pitchFamily="34" charset="0"/>
            </a:rPr>
            <a:t>Master plan </a:t>
          </a:r>
          <a:r>
            <a:rPr lang="en-IE" sz="2300" kern="1200">
              <a:latin typeface="Calibri" panose="020F0502020204030204" pitchFamily="34" charset="0"/>
              <a:ea typeface="Calibri" panose="020F0502020204030204" pitchFamily="34" charset="0"/>
              <a:cs typeface="Calibri" panose="020F0502020204030204" pitchFamily="34" charset="0"/>
            </a:rPr>
            <a:t>to guide you overall</a:t>
          </a:r>
          <a:endParaRPr lang="en-US" sz="2300" kern="1200">
            <a:latin typeface="Calibri" panose="020F0502020204030204" pitchFamily="34" charset="0"/>
            <a:ea typeface="Calibri" panose="020F0502020204030204" pitchFamily="34" charset="0"/>
            <a:cs typeface="Calibri" panose="020F0502020204030204" pitchFamily="34" charset="0"/>
          </a:endParaRPr>
        </a:p>
      </dsp:txBody>
      <dsp:txXfrm>
        <a:off x="1569896" y="736242"/>
        <a:ext cx="6659703" cy="1359217"/>
      </dsp:txXfrm>
    </dsp:sp>
    <dsp:sp modelId="{CB5CA6D2-D5B4-422F-A53D-07326A79F439}">
      <dsp:nvSpPr>
        <dsp:cNvPr id="0" name=""/>
        <dsp:cNvSpPr/>
      </dsp:nvSpPr>
      <dsp:spPr>
        <a:xfrm>
          <a:off x="0" y="2435264"/>
          <a:ext cx="8229600" cy="13592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5588F-036C-4BB7-96E8-EBDBD504CFA9}">
      <dsp:nvSpPr>
        <dsp:cNvPr id="0" name=""/>
        <dsp:cNvSpPr/>
      </dsp:nvSpPr>
      <dsp:spPr>
        <a:xfrm>
          <a:off x="411163" y="2741088"/>
          <a:ext cx="747569" cy="747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C6D626-7BC7-4FE9-9FA7-CF3894FED0E6}">
      <dsp:nvSpPr>
        <dsp:cNvPr id="0" name=""/>
        <dsp:cNvSpPr/>
      </dsp:nvSpPr>
      <dsp:spPr>
        <a:xfrm>
          <a:off x="1569896" y="2435264"/>
          <a:ext cx="3703320"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22350">
            <a:lnSpc>
              <a:spcPct val="100000"/>
            </a:lnSpc>
            <a:spcBef>
              <a:spcPct val="0"/>
            </a:spcBef>
            <a:spcAft>
              <a:spcPct val="35000"/>
            </a:spcAft>
            <a:buNone/>
          </a:pPr>
          <a:r>
            <a:rPr lang="en-IE" sz="2300" kern="1200">
              <a:latin typeface="Calibri" panose="020F0502020204030204" pitchFamily="34" charset="0"/>
              <a:ea typeface="Calibri" panose="020F0502020204030204" pitchFamily="34" charset="0"/>
              <a:cs typeface="Calibri" panose="020F0502020204030204" pitchFamily="34" charset="0"/>
            </a:rPr>
            <a:t>2. </a:t>
          </a:r>
          <a:r>
            <a:rPr lang="en-IE" sz="2300" b="1" kern="1200">
              <a:latin typeface="Calibri" panose="020F0502020204030204" pitchFamily="34" charset="0"/>
              <a:ea typeface="Calibri" panose="020F0502020204030204" pitchFamily="34" charset="0"/>
              <a:cs typeface="Calibri" panose="020F0502020204030204" pitchFamily="34" charset="0"/>
            </a:rPr>
            <a:t>Minor plan </a:t>
          </a:r>
          <a:r>
            <a:rPr lang="en-IE" sz="2300" kern="1200">
              <a:latin typeface="Calibri" panose="020F0502020204030204" pitchFamily="34" charset="0"/>
              <a:ea typeface="Calibri" panose="020F0502020204030204" pitchFamily="34" charset="0"/>
              <a:cs typeface="Calibri" panose="020F0502020204030204" pitchFamily="34" charset="0"/>
            </a:rPr>
            <a:t>to guide you day-to-day and week-to-week</a:t>
          </a:r>
          <a:endParaRPr lang="en-US" sz="2300" kern="1200">
            <a:latin typeface="Calibri" panose="020F0502020204030204" pitchFamily="34" charset="0"/>
            <a:ea typeface="Calibri" panose="020F0502020204030204" pitchFamily="34" charset="0"/>
            <a:cs typeface="Calibri" panose="020F0502020204030204" pitchFamily="34" charset="0"/>
          </a:endParaRPr>
        </a:p>
      </dsp:txBody>
      <dsp:txXfrm>
        <a:off x="1569896" y="2435264"/>
        <a:ext cx="3703320" cy="1359217"/>
      </dsp:txXfrm>
    </dsp:sp>
    <dsp:sp modelId="{ECB2420F-8D56-41B8-96F0-69A54125664B}">
      <dsp:nvSpPr>
        <dsp:cNvPr id="0" name=""/>
        <dsp:cNvSpPr/>
      </dsp:nvSpPr>
      <dsp:spPr>
        <a:xfrm>
          <a:off x="5273216" y="2435264"/>
          <a:ext cx="295638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755650">
            <a:lnSpc>
              <a:spcPct val="100000"/>
            </a:lnSpc>
            <a:spcBef>
              <a:spcPct val="0"/>
            </a:spcBef>
            <a:spcAft>
              <a:spcPct val="35000"/>
            </a:spcAft>
            <a:buNone/>
          </a:pPr>
          <a:endParaRPr lang="en-US" sz="1700" kern="1200" dirty="0"/>
        </a:p>
      </dsp:txBody>
      <dsp:txXfrm>
        <a:off x="5273216" y="2435264"/>
        <a:ext cx="2956383" cy="13592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B39C3-B318-442F-928A-3BE7DEFBDA77}">
      <dsp:nvSpPr>
        <dsp:cNvPr id="0" name=""/>
        <dsp:cNvSpPr/>
      </dsp:nvSpPr>
      <dsp:spPr>
        <a:xfrm>
          <a:off x="955807" y="1312338"/>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14DCE8-6452-4D01-B548-62505645C4E3}">
      <dsp:nvSpPr>
        <dsp:cNvPr id="0" name=""/>
        <dsp:cNvSpPr/>
      </dsp:nvSpPr>
      <dsp:spPr>
        <a:xfrm>
          <a:off x="460807" y="239249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IE" sz="1400" kern="1200"/>
            <a:t>Plan all tasks for the week</a:t>
          </a:r>
          <a:endParaRPr lang="en-US" sz="1400" kern="1200"/>
        </a:p>
      </dsp:txBody>
      <dsp:txXfrm>
        <a:off x="460807" y="2392494"/>
        <a:ext cx="1800000" cy="720000"/>
      </dsp:txXfrm>
    </dsp:sp>
    <dsp:sp modelId="{49E5DDA4-2170-4749-A477-D71F43286B51}">
      <dsp:nvSpPr>
        <dsp:cNvPr id="0" name=""/>
        <dsp:cNvSpPr/>
      </dsp:nvSpPr>
      <dsp:spPr>
        <a:xfrm>
          <a:off x="3070807" y="1312338"/>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8A147D-FEDC-4FCE-BA19-A861D21AD721}">
      <dsp:nvSpPr>
        <dsp:cNvPr id="0" name=""/>
        <dsp:cNvSpPr/>
      </dsp:nvSpPr>
      <dsp:spPr>
        <a:xfrm>
          <a:off x="2575807" y="239249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IE" sz="1400" kern="1200"/>
            <a:t>Define blocks of time and allocate tasks</a:t>
          </a:r>
          <a:endParaRPr lang="en-US" sz="1400" kern="1200"/>
        </a:p>
      </dsp:txBody>
      <dsp:txXfrm>
        <a:off x="2575807" y="2392494"/>
        <a:ext cx="1800000" cy="720000"/>
      </dsp:txXfrm>
    </dsp:sp>
    <dsp:sp modelId="{6ADDDBD5-98D6-4642-ACB0-171A60302A08}">
      <dsp:nvSpPr>
        <dsp:cNvPr id="0" name=""/>
        <dsp:cNvSpPr/>
      </dsp:nvSpPr>
      <dsp:spPr>
        <a:xfrm>
          <a:off x="5185807" y="1312338"/>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063533-0834-4BCF-98F0-77F20F8CD8AA}">
      <dsp:nvSpPr>
        <dsp:cNvPr id="0" name=""/>
        <dsp:cNvSpPr/>
      </dsp:nvSpPr>
      <dsp:spPr>
        <a:xfrm>
          <a:off x="4690807" y="239249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IE" sz="1400" kern="1200" dirty="0"/>
            <a:t>Use all available time: small time and ’dead’ time </a:t>
          </a:r>
          <a:endParaRPr lang="en-US" sz="1400" kern="1200" dirty="0"/>
        </a:p>
      </dsp:txBody>
      <dsp:txXfrm>
        <a:off x="4690807" y="2392494"/>
        <a:ext cx="1800000" cy="720000"/>
      </dsp:txXfrm>
    </dsp:sp>
    <dsp:sp modelId="{EE11B730-6FCD-4A76-8B86-189BD7A5ED00}">
      <dsp:nvSpPr>
        <dsp:cNvPr id="0" name=""/>
        <dsp:cNvSpPr/>
      </dsp:nvSpPr>
      <dsp:spPr>
        <a:xfrm>
          <a:off x="7300807" y="1312338"/>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88B72F-611E-436B-992A-30D2CC212ADF}">
      <dsp:nvSpPr>
        <dsp:cNvPr id="0" name=""/>
        <dsp:cNvSpPr/>
      </dsp:nvSpPr>
      <dsp:spPr>
        <a:xfrm>
          <a:off x="6805807" y="239249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IE" sz="1400" kern="1200"/>
            <a:t>Revise as needed</a:t>
          </a:r>
          <a:endParaRPr lang="en-US" sz="1400" kern="1200"/>
        </a:p>
      </dsp:txBody>
      <dsp:txXfrm>
        <a:off x="6805807" y="2392494"/>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F314BC1-C376-446C-A581-ADC4F2DFF737}"/>
              </a:ext>
            </a:extLst>
          </p:cNvPr>
          <p:cNvSpPr>
            <a:spLocks noGrp="1" noChangeArrowheads="1"/>
          </p:cNvSpPr>
          <p:nvPr>
            <p:ph type="body" sz="quarter" idx="3"/>
          </p:nvPr>
        </p:nvSpPr>
        <p:spPr bwMode="auto">
          <a:xfrm>
            <a:off x="906463" y="4719638"/>
            <a:ext cx="4984750" cy="41783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1" name="Rectangle 3">
            <a:extLst>
              <a:ext uri="{FF2B5EF4-FFF2-40B4-BE49-F238E27FC236}">
                <a16:creationId xmlns:a16="http://schemas.microsoft.com/office/drawing/2014/main" id="{01E45836-EC66-435F-A7A4-05FF04BFDC6C}"/>
              </a:ext>
            </a:extLst>
          </p:cNvPr>
          <p:cNvSpPr>
            <a:spLocks noGrp="1" noRot="1" noChangeAspect="1" noChangeArrowheads="1" noTextEdit="1"/>
          </p:cNvSpPr>
          <p:nvPr>
            <p:ph type="sldImg" idx="2"/>
          </p:nvPr>
        </p:nvSpPr>
        <p:spPr bwMode="auto">
          <a:xfrm>
            <a:off x="928688" y="750888"/>
            <a:ext cx="4941887" cy="3708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ook Antiqua"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8849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63117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7671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8307A39-9B39-4F32-BFD3-330C017DBE5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16575" indent="-275606">
              <a:spcBef>
                <a:spcPct val="30000"/>
              </a:spcBef>
              <a:defRPr sz="1200">
                <a:solidFill>
                  <a:schemeClr val="tx1"/>
                </a:solidFill>
                <a:latin typeface="Arial" panose="020B0604020202020204" pitchFamily="34" charset="0"/>
              </a:defRPr>
            </a:lvl2pPr>
            <a:lvl3pPr marL="1102424" indent="-220485">
              <a:spcBef>
                <a:spcPct val="30000"/>
              </a:spcBef>
              <a:defRPr sz="1200">
                <a:solidFill>
                  <a:schemeClr val="tx1"/>
                </a:solidFill>
                <a:latin typeface="Arial" panose="020B0604020202020204" pitchFamily="34" charset="0"/>
              </a:defRPr>
            </a:lvl3pPr>
            <a:lvl4pPr marL="1543393" indent="-220485">
              <a:spcBef>
                <a:spcPct val="30000"/>
              </a:spcBef>
              <a:defRPr sz="1200">
                <a:solidFill>
                  <a:schemeClr val="tx1"/>
                </a:solidFill>
                <a:latin typeface="Arial" panose="020B0604020202020204" pitchFamily="34" charset="0"/>
              </a:defRPr>
            </a:lvl4pPr>
            <a:lvl5pPr marL="1984362" indent="-220485">
              <a:spcBef>
                <a:spcPct val="30000"/>
              </a:spcBef>
              <a:defRPr sz="1200">
                <a:solidFill>
                  <a:schemeClr val="tx1"/>
                </a:solidFill>
                <a:latin typeface="Arial" panose="020B0604020202020204" pitchFamily="34" charset="0"/>
              </a:defRPr>
            </a:lvl5pPr>
            <a:lvl6pPr marL="2425332" indent="-220485" eaLnBrk="0" fontAlgn="base" hangingPunct="0">
              <a:spcBef>
                <a:spcPct val="30000"/>
              </a:spcBef>
              <a:spcAft>
                <a:spcPct val="0"/>
              </a:spcAft>
              <a:defRPr sz="1200">
                <a:solidFill>
                  <a:schemeClr val="tx1"/>
                </a:solidFill>
                <a:latin typeface="Arial" panose="020B0604020202020204" pitchFamily="34" charset="0"/>
              </a:defRPr>
            </a:lvl6pPr>
            <a:lvl7pPr marL="2866301" indent="-220485" eaLnBrk="0" fontAlgn="base" hangingPunct="0">
              <a:spcBef>
                <a:spcPct val="30000"/>
              </a:spcBef>
              <a:spcAft>
                <a:spcPct val="0"/>
              </a:spcAft>
              <a:defRPr sz="1200">
                <a:solidFill>
                  <a:schemeClr val="tx1"/>
                </a:solidFill>
                <a:latin typeface="Arial" panose="020B0604020202020204" pitchFamily="34" charset="0"/>
              </a:defRPr>
            </a:lvl7pPr>
            <a:lvl8pPr marL="3307271" indent="-220485" eaLnBrk="0" fontAlgn="base" hangingPunct="0">
              <a:spcBef>
                <a:spcPct val="30000"/>
              </a:spcBef>
              <a:spcAft>
                <a:spcPct val="0"/>
              </a:spcAft>
              <a:defRPr sz="1200">
                <a:solidFill>
                  <a:schemeClr val="tx1"/>
                </a:solidFill>
                <a:latin typeface="Arial" panose="020B0604020202020204" pitchFamily="34" charset="0"/>
              </a:defRPr>
            </a:lvl8pPr>
            <a:lvl9pPr marL="3748240" indent="-22048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641C46B-28C6-4BF5-9BF2-61A11DF37448}"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DAB8E757-5456-4F65-BC2E-8DE3AAF20A93}"/>
              </a:ext>
            </a:extLst>
          </p:cNvPr>
          <p:cNvSpPr>
            <a:spLocks noGrp="1" noRot="1" noChangeAspect="1" noChangeArrowheads="1" noTextEdit="1"/>
          </p:cNvSpPr>
          <p:nvPr>
            <p:ph type="sldImg"/>
          </p:nvPr>
        </p:nvSpPr>
        <p:spPr>
          <a:xfrm>
            <a:off x="846138" y="722313"/>
            <a:ext cx="4811712" cy="3609975"/>
          </a:xfrm>
          <a:ln/>
        </p:spPr>
      </p:sp>
      <p:sp>
        <p:nvSpPr>
          <p:cNvPr id="25604" name="Rectangle 3">
            <a:extLst>
              <a:ext uri="{FF2B5EF4-FFF2-40B4-BE49-F238E27FC236}">
                <a16:creationId xmlns:a16="http://schemas.microsoft.com/office/drawing/2014/main" id="{022838F5-C9FF-48D3-9901-F30E0D4B69C3}"/>
              </a:ext>
            </a:extLst>
          </p:cNvPr>
          <p:cNvSpPr>
            <a:spLocks noGrp="1" noChangeArrowheads="1"/>
          </p:cNvSpPr>
          <p:nvPr>
            <p:ph type="body" idx="1"/>
          </p:nvPr>
        </p:nvSpPr>
        <p:spPr>
          <a:noFill/>
        </p:spPr>
        <p:txBody>
          <a:bodyPr/>
          <a:lstStyle/>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1973397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4D35104-B5EB-42A0-B07F-B2196AA788D2}"/>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152CC880-30BA-4D8A-A87B-9783402A7BE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IE" altLang="en-US" dirty="0"/>
          </a:p>
        </p:txBody>
      </p:sp>
      <p:sp>
        <p:nvSpPr>
          <p:cNvPr id="33796" name="Slide Number Placeholder 3">
            <a:extLst>
              <a:ext uri="{FF2B5EF4-FFF2-40B4-BE49-F238E27FC236}">
                <a16:creationId xmlns:a16="http://schemas.microsoft.com/office/drawing/2014/main" id="{27A8AF39-0532-47A0-9E5C-F1C479B692C6}"/>
              </a:ext>
            </a:extLst>
          </p:cNvPr>
          <p:cNvSpPr>
            <a:spLocks noGrp="1"/>
          </p:cNvSpPr>
          <p:nvPr>
            <p:ph type="sldNum" sz="quarter" idx="4294967295"/>
          </p:nvPr>
        </p:nvSpPr>
        <p:spPr bwMode="auto">
          <a:xfrm>
            <a:off x="3849688" y="9428163"/>
            <a:ext cx="2946400" cy="496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spcBef>
                <a:spcPct val="30000"/>
              </a:spcBef>
              <a:defRPr sz="1200">
                <a:solidFill>
                  <a:schemeClr val="tx1"/>
                </a:solidFill>
                <a:latin typeface="Book Antiqua" panose="02040602050305030304" pitchFamily="18" charset="0"/>
              </a:defRPr>
            </a:lvl1pPr>
            <a:lvl2pPr marL="742950" indent="-285750">
              <a:spcBef>
                <a:spcPct val="30000"/>
              </a:spcBef>
              <a:defRPr sz="1200">
                <a:solidFill>
                  <a:schemeClr val="tx1"/>
                </a:solidFill>
                <a:latin typeface="Book Antiqua" panose="02040602050305030304" pitchFamily="18" charset="0"/>
              </a:defRPr>
            </a:lvl2pPr>
            <a:lvl3pPr marL="1143000" indent="-228600">
              <a:spcBef>
                <a:spcPct val="30000"/>
              </a:spcBef>
              <a:defRPr sz="1200">
                <a:solidFill>
                  <a:schemeClr val="tx1"/>
                </a:solidFill>
                <a:latin typeface="Book Antiqua" panose="02040602050305030304" pitchFamily="18" charset="0"/>
              </a:defRPr>
            </a:lvl3pPr>
            <a:lvl4pPr marL="1600200" indent="-228600">
              <a:spcBef>
                <a:spcPct val="30000"/>
              </a:spcBef>
              <a:defRPr sz="1200">
                <a:solidFill>
                  <a:schemeClr val="tx1"/>
                </a:solidFill>
                <a:latin typeface="Book Antiqua" panose="02040602050305030304" pitchFamily="18" charset="0"/>
              </a:defRPr>
            </a:lvl4pPr>
            <a:lvl5pPr marL="2057400" indent="-228600">
              <a:spcBef>
                <a:spcPct val="30000"/>
              </a:spcBef>
              <a:defRPr sz="1200">
                <a:solidFill>
                  <a:schemeClr val="tx1"/>
                </a:solidFill>
                <a:latin typeface="Book Antiqua" panose="02040602050305030304" pitchFamily="18" charset="0"/>
              </a:defRPr>
            </a:lvl5pPr>
            <a:lvl6pPr marL="2514600" indent="-228600" eaLnBrk="0" fontAlgn="base" hangingPunct="0">
              <a:spcBef>
                <a:spcPct val="30000"/>
              </a:spcBef>
              <a:spcAft>
                <a:spcPct val="0"/>
              </a:spcAft>
              <a:defRPr sz="1200">
                <a:solidFill>
                  <a:schemeClr val="tx1"/>
                </a:solidFill>
                <a:latin typeface="Book Antiqua" panose="02040602050305030304" pitchFamily="18" charset="0"/>
              </a:defRPr>
            </a:lvl6pPr>
            <a:lvl7pPr marL="2971800" indent="-228600" eaLnBrk="0" fontAlgn="base" hangingPunct="0">
              <a:spcBef>
                <a:spcPct val="30000"/>
              </a:spcBef>
              <a:spcAft>
                <a:spcPct val="0"/>
              </a:spcAft>
              <a:defRPr sz="1200">
                <a:solidFill>
                  <a:schemeClr val="tx1"/>
                </a:solidFill>
                <a:latin typeface="Book Antiqua" panose="02040602050305030304" pitchFamily="18" charset="0"/>
              </a:defRPr>
            </a:lvl7pPr>
            <a:lvl8pPr marL="3429000" indent="-228600" eaLnBrk="0" fontAlgn="base" hangingPunct="0">
              <a:spcBef>
                <a:spcPct val="30000"/>
              </a:spcBef>
              <a:spcAft>
                <a:spcPct val="0"/>
              </a:spcAft>
              <a:defRPr sz="1200">
                <a:solidFill>
                  <a:schemeClr val="tx1"/>
                </a:solidFill>
                <a:latin typeface="Book Antiqua" panose="02040602050305030304" pitchFamily="18" charset="0"/>
              </a:defRPr>
            </a:lvl8pPr>
            <a:lvl9pPr marL="3886200" indent="-228600" eaLnBrk="0" fontAlgn="base" hangingPunct="0">
              <a:spcBef>
                <a:spcPct val="30000"/>
              </a:spcBef>
              <a:spcAft>
                <a:spcPct val="0"/>
              </a:spcAft>
              <a:defRPr sz="1200">
                <a:solidFill>
                  <a:schemeClr val="tx1"/>
                </a:solidFill>
                <a:latin typeface="Book Antiqua" panose="02040602050305030304" pitchFamily="18" charset="0"/>
              </a:defRPr>
            </a:lvl9pPr>
          </a:lstStyle>
          <a:p>
            <a:pPr eaLnBrk="1" hangingPunct="1">
              <a:spcBef>
                <a:spcPct val="0"/>
              </a:spcBef>
            </a:pPr>
            <a:fld id="{BF361EE4-F95C-4983-8D46-5D3171272C3A}" type="slidenum">
              <a:rPr lang="en-US" altLang="en-US" sz="1800">
                <a:latin typeface="Verdana" panose="020B0604030504040204" pitchFamily="34" charset="0"/>
              </a:rPr>
              <a:pPr eaLnBrk="1" hangingPunct="1">
                <a:spcBef>
                  <a:spcPct val="0"/>
                </a:spcBef>
              </a:pPr>
              <a:t>23</a:t>
            </a:fld>
            <a:endParaRPr lang="en-US" altLang="en-US" sz="1800">
              <a:latin typeface="Verdana" panose="020B060403050404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33737" indent="-282207">
              <a:spcBef>
                <a:spcPct val="30000"/>
              </a:spcBef>
              <a:defRPr sz="1200">
                <a:solidFill>
                  <a:schemeClr val="tx1"/>
                </a:solidFill>
                <a:latin typeface="Arial" panose="020B0604020202020204" pitchFamily="34" charset="0"/>
              </a:defRPr>
            </a:lvl2pPr>
            <a:lvl3pPr marL="1128827" indent="-225765">
              <a:spcBef>
                <a:spcPct val="30000"/>
              </a:spcBef>
              <a:defRPr sz="1200">
                <a:solidFill>
                  <a:schemeClr val="tx1"/>
                </a:solidFill>
                <a:latin typeface="Arial" panose="020B0604020202020204" pitchFamily="34" charset="0"/>
              </a:defRPr>
            </a:lvl3pPr>
            <a:lvl4pPr marL="1580358" indent="-225765">
              <a:spcBef>
                <a:spcPct val="30000"/>
              </a:spcBef>
              <a:defRPr sz="1200">
                <a:solidFill>
                  <a:schemeClr val="tx1"/>
                </a:solidFill>
                <a:latin typeface="Arial" panose="020B0604020202020204" pitchFamily="34" charset="0"/>
              </a:defRPr>
            </a:lvl4pPr>
            <a:lvl5pPr marL="2031888" indent="-225765">
              <a:spcBef>
                <a:spcPct val="30000"/>
              </a:spcBef>
              <a:defRPr sz="1200">
                <a:solidFill>
                  <a:schemeClr val="tx1"/>
                </a:solidFill>
                <a:latin typeface="Arial" panose="020B0604020202020204" pitchFamily="34" charset="0"/>
              </a:defRPr>
            </a:lvl5pPr>
            <a:lvl6pPr marL="2483419" indent="-225765" eaLnBrk="0" fontAlgn="base" hangingPunct="0">
              <a:spcBef>
                <a:spcPct val="30000"/>
              </a:spcBef>
              <a:spcAft>
                <a:spcPct val="0"/>
              </a:spcAft>
              <a:defRPr sz="1200">
                <a:solidFill>
                  <a:schemeClr val="tx1"/>
                </a:solidFill>
                <a:latin typeface="Arial" panose="020B0604020202020204" pitchFamily="34" charset="0"/>
              </a:defRPr>
            </a:lvl6pPr>
            <a:lvl7pPr marL="2934950" indent="-225765" eaLnBrk="0" fontAlgn="base" hangingPunct="0">
              <a:spcBef>
                <a:spcPct val="30000"/>
              </a:spcBef>
              <a:spcAft>
                <a:spcPct val="0"/>
              </a:spcAft>
              <a:defRPr sz="1200">
                <a:solidFill>
                  <a:schemeClr val="tx1"/>
                </a:solidFill>
                <a:latin typeface="Arial" panose="020B0604020202020204" pitchFamily="34" charset="0"/>
              </a:defRPr>
            </a:lvl7pPr>
            <a:lvl8pPr marL="3386480" indent="-225765" eaLnBrk="0" fontAlgn="base" hangingPunct="0">
              <a:spcBef>
                <a:spcPct val="30000"/>
              </a:spcBef>
              <a:spcAft>
                <a:spcPct val="0"/>
              </a:spcAft>
              <a:defRPr sz="1200">
                <a:solidFill>
                  <a:schemeClr val="tx1"/>
                </a:solidFill>
                <a:latin typeface="Arial" panose="020B0604020202020204" pitchFamily="34" charset="0"/>
              </a:defRPr>
            </a:lvl8pPr>
            <a:lvl9pPr marL="3838011" indent="-22576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CD8435A-993E-4889-A24C-B508F8FE215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251" name="Rectangle 2"/>
          <p:cNvSpPr>
            <a:spLocks noGrp="1" noRot="1" noChangeAspect="1" noChangeArrowheads="1" noTextEdit="1"/>
          </p:cNvSpPr>
          <p:nvPr>
            <p:ph type="sldImg"/>
          </p:nvPr>
        </p:nvSpPr>
        <p:spPr>
          <a:xfrm>
            <a:off x="828675" y="742950"/>
            <a:ext cx="4953000" cy="3716338"/>
          </a:xfrm>
          <a:ln/>
        </p:spPr>
      </p:sp>
      <p:sp>
        <p:nvSpPr>
          <p:cNvPr id="53252" name="Rectangle 3"/>
          <p:cNvSpPr>
            <a:spLocks noGrp="1" noChangeArrowheads="1"/>
          </p:cNvSpPr>
          <p:nvPr>
            <p:ph type="body" idx="1"/>
          </p:nvPr>
        </p:nvSpPr>
        <p:spPr>
          <a:noFill/>
        </p:spPr>
        <p:txBody>
          <a:bodyPr/>
          <a:lstStyle/>
          <a:p>
            <a:pPr eaLnBrk="1" hangingPunct="1">
              <a:lnSpc>
                <a:spcPct val="90000"/>
              </a:lnSpc>
            </a:pPr>
            <a:endParaRPr lang="en-IE" altLang="en-US" sz="1200" dirty="0">
              <a:solidFill>
                <a:schemeClr val="tx1"/>
              </a:solidFill>
            </a:endParaRPr>
          </a:p>
        </p:txBody>
      </p:sp>
    </p:spTree>
    <p:extLst>
      <p:ext uri="{BB962C8B-B14F-4D97-AF65-F5344CB8AC3E}">
        <p14:creationId xmlns:p14="http://schemas.microsoft.com/office/powerpoint/2010/main" val="121832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32027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dirty="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3737" indent="-282207" eaLnBrk="0" hangingPunct="0">
              <a:spcBef>
                <a:spcPct val="30000"/>
              </a:spcBef>
              <a:defRPr sz="1200">
                <a:solidFill>
                  <a:schemeClr val="tx1"/>
                </a:solidFill>
                <a:latin typeface="Arial" charset="0"/>
              </a:defRPr>
            </a:lvl2pPr>
            <a:lvl3pPr marL="1128827" indent="-225765" eaLnBrk="0" hangingPunct="0">
              <a:spcBef>
                <a:spcPct val="30000"/>
              </a:spcBef>
              <a:defRPr sz="1200">
                <a:solidFill>
                  <a:schemeClr val="tx1"/>
                </a:solidFill>
                <a:latin typeface="Arial" charset="0"/>
              </a:defRPr>
            </a:lvl3pPr>
            <a:lvl4pPr marL="1580358" indent="-225765" eaLnBrk="0" hangingPunct="0">
              <a:spcBef>
                <a:spcPct val="30000"/>
              </a:spcBef>
              <a:defRPr sz="1200">
                <a:solidFill>
                  <a:schemeClr val="tx1"/>
                </a:solidFill>
                <a:latin typeface="Arial" charset="0"/>
              </a:defRPr>
            </a:lvl4pPr>
            <a:lvl5pPr marL="2031888" indent="-225765" eaLnBrk="0" hangingPunct="0">
              <a:spcBef>
                <a:spcPct val="30000"/>
              </a:spcBef>
              <a:defRPr sz="1200">
                <a:solidFill>
                  <a:schemeClr val="tx1"/>
                </a:solidFill>
                <a:latin typeface="Arial" charset="0"/>
              </a:defRPr>
            </a:lvl5pPr>
            <a:lvl6pPr marL="2483419" indent="-225765" eaLnBrk="0" fontAlgn="base" hangingPunct="0">
              <a:spcBef>
                <a:spcPct val="30000"/>
              </a:spcBef>
              <a:spcAft>
                <a:spcPct val="0"/>
              </a:spcAft>
              <a:defRPr sz="1200">
                <a:solidFill>
                  <a:schemeClr val="tx1"/>
                </a:solidFill>
                <a:latin typeface="Arial" charset="0"/>
              </a:defRPr>
            </a:lvl6pPr>
            <a:lvl7pPr marL="2934950" indent="-225765" eaLnBrk="0" fontAlgn="base" hangingPunct="0">
              <a:spcBef>
                <a:spcPct val="30000"/>
              </a:spcBef>
              <a:spcAft>
                <a:spcPct val="0"/>
              </a:spcAft>
              <a:defRPr sz="1200">
                <a:solidFill>
                  <a:schemeClr val="tx1"/>
                </a:solidFill>
                <a:latin typeface="Arial" charset="0"/>
              </a:defRPr>
            </a:lvl7pPr>
            <a:lvl8pPr marL="3386480" indent="-225765" eaLnBrk="0" fontAlgn="base" hangingPunct="0">
              <a:spcBef>
                <a:spcPct val="30000"/>
              </a:spcBef>
              <a:spcAft>
                <a:spcPct val="0"/>
              </a:spcAft>
              <a:defRPr sz="1200">
                <a:solidFill>
                  <a:schemeClr val="tx1"/>
                </a:solidFill>
                <a:latin typeface="Arial" charset="0"/>
              </a:defRPr>
            </a:lvl8pPr>
            <a:lvl9pPr marL="3838011" indent="-225765"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2409D07-31B8-4E9A-A2C8-E24E72AA9E16}"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90444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2A67012-CD54-4D0F-B67A-D57613D466E0}"/>
              </a:ext>
            </a:extLst>
          </p:cNvPr>
          <p:cNvSpPr>
            <a:spLocks noGrp="1" noRot="1" noChangeAspect="1" noChangeArrowheads="1" noTextEdit="1"/>
          </p:cNvSpPr>
          <p:nvPr>
            <p:ph type="sldImg"/>
          </p:nvPr>
        </p:nvSpPr>
        <p:spPr>
          <a:xfrm>
            <a:off x="1766888" y="765175"/>
            <a:ext cx="3070225" cy="2303463"/>
          </a:xfrm>
          <a:ln/>
        </p:spPr>
      </p:sp>
      <p:sp>
        <p:nvSpPr>
          <p:cNvPr id="22531" name="Rectangle 3">
            <a:extLst>
              <a:ext uri="{FF2B5EF4-FFF2-40B4-BE49-F238E27FC236}">
                <a16:creationId xmlns:a16="http://schemas.microsoft.com/office/drawing/2014/main" id="{A98B602E-7654-4427-9EEE-68950AB1D8F2}"/>
              </a:ext>
            </a:extLst>
          </p:cNvPr>
          <p:cNvSpPr>
            <a:spLocks noGrp="1" noChangeArrowheads="1"/>
          </p:cNvSpPr>
          <p:nvPr>
            <p:ph type="body" idx="1"/>
          </p:nvPr>
        </p:nvSpPr>
        <p:spPr>
          <a:xfrm>
            <a:off x="890621" y="3547864"/>
            <a:ext cx="4896844" cy="67648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100"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Again borrowing from project management and strategic planning. Identified what your goals might be, but when we’re thinking about how to set these goals, think SMART.  Ask for feedback from inside room and online. Example ‘Write 5,000 words for Methods chapter and send it to my supervisor by 25 March.’</a:t>
            </a:r>
            <a:endParaRPr lang="en-GB" altLang="en-US" dirty="0">
              <a:latin typeface="Arial" panose="020B0604020202020204" pitchFamily="34" charset="0"/>
            </a:endParaRPr>
          </a:p>
          <a:p>
            <a:endParaRPr lang="en-GB" dirty="0"/>
          </a:p>
        </p:txBody>
      </p:sp>
    </p:spTree>
    <p:extLst>
      <p:ext uri="{BB962C8B-B14F-4D97-AF65-F5344CB8AC3E}">
        <p14:creationId xmlns:p14="http://schemas.microsoft.com/office/powerpoint/2010/main" val="416762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99361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22158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6812D-76B0-4210-B048-175F036B51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8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3737" indent="-282207" eaLnBrk="0" hangingPunct="0">
              <a:spcBef>
                <a:spcPct val="30000"/>
              </a:spcBef>
              <a:defRPr sz="1200">
                <a:solidFill>
                  <a:schemeClr val="tx1"/>
                </a:solidFill>
                <a:latin typeface="Arial" charset="0"/>
              </a:defRPr>
            </a:lvl2pPr>
            <a:lvl3pPr marL="1128827" indent="-225765" eaLnBrk="0" hangingPunct="0">
              <a:spcBef>
                <a:spcPct val="30000"/>
              </a:spcBef>
              <a:defRPr sz="1200">
                <a:solidFill>
                  <a:schemeClr val="tx1"/>
                </a:solidFill>
                <a:latin typeface="Arial" charset="0"/>
              </a:defRPr>
            </a:lvl3pPr>
            <a:lvl4pPr marL="1580358" indent="-225765" eaLnBrk="0" hangingPunct="0">
              <a:spcBef>
                <a:spcPct val="30000"/>
              </a:spcBef>
              <a:defRPr sz="1200">
                <a:solidFill>
                  <a:schemeClr val="tx1"/>
                </a:solidFill>
                <a:latin typeface="Arial" charset="0"/>
              </a:defRPr>
            </a:lvl4pPr>
            <a:lvl5pPr marL="2031888" indent="-225765" eaLnBrk="0" hangingPunct="0">
              <a:spcBef>
                <a:spcPct val="30000"/>
              </a:spcBef>
              <a:defRPr sz="1200">
                <a:solidFill>
                  <a:schemeClr val="tx1"/>
                </a:solidFill>
                <a:latin typeface="Arial" charset="0"/>
              </a:defRPr>
            </a:lvl5pPr>
            <a:lvl6pPr marL="2483419" indent="-225765" eaLnBrk="0" fontAlgn="base" hangingPunct="0">
              <a:spcBef>
                <a:spcPct val="30000"/>
              </a:spcBef>
              <a:spcAft>
                <a:spcPct val="0"/>
              </a:spcAft>
              <a:defRPr sz="1200">
                <a:solidFill>
                  <a:schemeClr val="tx1"/>
                </a:solidFill>
                <a:latin typeface="Arial" charset="0"/>
              </a:defRPr>
            </a:lvl6pPr>
            <a:lvl7pPr marL="2934950" indent="-225765" eaLnBrk="0" fontAlgn="base" hangingPunct="0">
              <a:spcBef>
                <a:spcPct val="30000"/>
              </a:spcBef>
              <a:spcAft>
                <a:spcPct val="0"/>
              </a:spcAft>
              <a:defRPr sz="1200">
                <a:solidFill>
                  <a:schemeClr val="tx1"/>
                </a:solidFill>
                <a:latin typeface="Arial" charset="0"/>
              </a:defRPr>
            </a:lvl7pPr>
            <a:lvl8pPr marL="3386480" indent="-225765" eaLnBrk="0" fontAlgn="base" hangingPunct="0">
              <a:spcBef>
                <a:spcPct val="30000"/>
              </a:spcBef>
              <a:spcAft>
                <a:spcPct val="0"/>
              </a:spcAft>
              <a:defRPr sz="1200">
                <a:solidFill>
                  <a:schemeClr val="tx1"/>
                </a:solidFill>
                <a:latin typeface="Arial" charset="0"/>
              </a:defRPr>
            </a:lvl8pPr>
            <a:lvl9pPr marL="3838011" indent="-22576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5DFB42F-F0E2-4BD1-8EEC-021A7A45398B}" type="slidenum">
              <a:rPr lang="en-US" altLang="en-US" smtClean="0"/>
              <a:pPr eaLnBrk="1" hangingPunct="1">
                <a:spcBef>
                  <a:spcPct val="0"/>
                </a:spcBef>
              </a:pPr>
              <a:t>15</a:t>
            </a:fld>
            <a:endParaRPr lang="en-US" altLang="en-US"/>
          </a:p>
        </p:txBody>
      </p:sp>
      <p:sp>
        <p:nvSpPr>
          <p:cNvPr id="41987" name="Rectangle 2"/>
          <p:cNvSpPr>
            <a:spLocks noGrp="1" noRot="1" noChangeAspect="1" noChangeArrowheads="1" noTextEdit="1"/>
          </p:cNvSpPr>
          <p:nvPr>
            <p:ph type="sldImg"/>
          </p:nvPr>
        </p:nvSpPr>
        <p:spPr>
          <a:xfrm>
            <a:off x="2511425" y="455613"/>
            <a:ext cx="1724025" cy="1293812"/>
          </a:xfrm>
          <a:ln/>
        </p:spPr>
      </p:sp>
      <p:sp>
        <p:nvSpPr>
          <p:cNvPr id="41988" name="Rectangle 3"/>
          <p:cNvSpPr>
            <a:spLocks noGrp="1" noChangeArrowheads="1"/>
          </p:cNvSpPr>
          <p:nvPr>
            <p:ph type="body" idx="1"/>
          </p:nvPr>
        </p:nvSpPr>
        <p:spPr>
          <a:xfrm>
            <a:off x="666909" y="2129514"/>
            <a:ext cx="5261169" cy="5856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sz="1000" dirty="0">
              <a:cs typeface="Times New Roman" pitchFamily="18" charset="0"/>
            </a:endParaRPr>
          </a:p>
        </p:txBody>
      </p:sp>
    </p:spTree>
    <p:extLst>
      <p:ext uri="{BB962C8B-B14F-4D97-AF65-F5344CB8AC3E}">
        <p14:creationId xmlns:p14="http://schemas.microsoft.com/office/powerpoint/2010/main" val="266614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23003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6812D-76B0-4210-B048-175F036B51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395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15875" y="-26988"/>
            <a:ext cx="9188450" cy="3240088"/>
          </a:xfrm>
          <a:prstGeom prst="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pic>
        <p:nvPicPr>
          <p:cNvPr id="5" name="Picture 2" descr="C:\Users\jardinj\Pictures\logos\inverted-logo-trinity\white-print-web-trin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3995738"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ardinj\Pictures\logos\SLD-logo inver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60350"/>
            <a:ext cx="2938463"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92223" y="1988840"/>
            <a:ext cx="7772400" cy="1152128"/>
          </a:xfrm>
        </p:spPr>
        <p:txBody>
          <a:bodyPr>
            <a:normAutofit/>
          </a:bodyPr>
          <a:lstStyle>
            <a:lvl1pPr>
              <a:defRPr sz="4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IE" dirty="0"/>
          </a:p>
        </p:txBody>
      </p:sp>
      <p:sp>
        <p:nvSpPr>
          <p:cNvPr id="3" name="Subtitle 2"/>
          <p:cNvSpPr>
            <a:spLocks noGrp="1"/>
          </p:cNvSpPr>
          <p:nvPr>
            <p:ph type="subTitle" idx="1"/>
          </p:nvPr>
        </p:nvSpPr>
        <p:spPr>
          <a:xfrm>
            <a:off x="1331640" y="3645024"/>
            <a:ext cx="6400800" cy="1752600"/>
          </a:xfrm>
        </p:spPr>
        <p:txBody>
          <a:bodyPr>
            <a:normAutofit/>
          </a:bodyPr>
          <a:lstStyle>
            <a:lvl1pPr marL="0" indent="0" algn="ct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dirty="0"/>
          </a:p>
        </p:txBody>
      </p:sp>
    </p:spTree>
    <p:extLst>
      <p:ext uri="{BB962C8B-B14F-4D97-AF65-F5344CB8AC3E}">
        <p14:creationId xmlns:p14="http://schemas.microsoft.com/office/powerpoint/2010/main" val="182109426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Opt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B24A36-FE4F-46DC-9398-209C4109B2AE}"/>
              </a:ext>
            </a:extLst>
          </p:cNvPr>
          <p:cNvSpPr/>
          <p:nvPr/>
        </p:nvSpPr>
        <p:spPr>
          <a:xfrm>
            <a:off x="0" y="0"/>
            <a:ext cx="9144000" cy="6858000"/>
          </a:xfrm>
          <a:prstGeom prst="rect">
            <a:avLst/>
          </a:prstGeom>
          <a:gradFill flip="none" rotWithShape="1">
            <a:gsLst>
              <a:gs pos="100000">
                <a:srgbClr val="00AACD">
                  <a:alpha val="90237"/>
                </a:srgbClr>
              </a:gs>
              <a:gs pos="60000">
                <a:srgbClr val="0569B9">
                  <a:alpha val="90158"/>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59569" y="2759302"/>
            <a:ext cx="7772400" cy="1470025"/>
          </a:xfrm>
        </p:spPr>
        <p:txBody>
          <a:bodyPr/>
          <a:lstStyle>
            <a:lvl1pPr algn="l">
              <a:lnSpc>
                <a:spcPts val="4275"/>
              </a:lnSpc>
              <a:defRPr sz="4125">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359569" y="5747131"/>
            <a:ext cx="4212431" cy="766354"/>
          </a:xfrm>
        </p:spPr>
        <p:txBody>
          <a:bodyPr/>
          <a:lstStyle>
            <a:lvl1pPr marL="0" indent="0" algn="l">
              <a:spcBef>
                <a:spcPts val="0"/>
              </a:spcBef>
              <a:buNone/>
              <a:defRPr b="1">
                <a:solidFill>
                  <a:schemeClr val="bg1"/>
                </a:solidFill>
              </a:defRPr>
            </a:lvl1pPr>
            <a:lvl2pPr marL="0" indent="0" algn="l">
              <a:spcBef>
                <a:spcPts val="0"/>
              </a:spcBef>
              <a:buNone/>
              <a:defRPr>
                <a:solidFill>
                  <a:schemeClr val="bg1"/>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GB" dirty="0"/>
          </a:p>
        </p:txBody>
      </p:sp>
      <p:pic>
        <p:nvPicPr>
          <p:cNvPr id="10" name="Picture 9" descr="Text&#10;&#10;Description automatically generated">
            <a:extLst>
              <a:ext uri="{FF2B5EF4-FFF2-40B4-BE49-F238E27FC236}">
                <a16:creationId xmlns:a16="http://schemas.microsoft.com/office/drawing/2014/main" id="{B38E7908-5FE9-4B2C-AE7A-9702E8173F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814" y="458215"/>
            <a:ext cx="1959106" cy="701041"/>
          </a:xfrm>
          <a:prstGeom prst="rect">
            <a:avLst/>
          </a:prstGeom>
        </p:spPr>
      </p:pic>
    </p:spTree>
    <p:extLst>
      <p:ext uri="{BB962C8B-B14F-4D97-AF65-F5344CB8AC3E}">
        <p14:creationId xmlns:p14="http://schemas.microsoft.com/office/powerpoint/2010/main" val="2005057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Opt2">
    <p:bg>
      <p:bgPr>
        <a:solidFill>
          <a:schemeClr val="bg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CEE806A-CF7C-470D-97D3-25538F3A701F}"/>
              </a:ext>
            </a:extLst>
          </p:cNvPr>
          <p:cNvSpPr>
            <a:spLocks noGrp="1"/>
          </p:cNvSpPr>
          <p:nvPr>
            <p:ph type="pic" sz="quarter" idx="13" hasCustomPrompt="1"/>
          </p:nvPr>
        </p:nvSpPr>
        <p:spPr>
          <a:xfrm>
            <a:off x="0" y="2"/>
            <a:ext cx="9144000" cy="6857999"/>
          </a:xfrm>
          <a:solidFill>
            <a:schemeClr val="tx2">
              <a:lumMod val="20000"/>
              <a:lumOff val="80000"/>
            </a:schemeClr>
          </a:solidFill>
        </p:spPr>
        <p:txBody>
          <a:bodyPr tIns="2844000"/>
          <a:lstStyle>
            <a:lvl1pPr algn="ctr">
              <a:defRPr sz="1200"/>
            </a:lvl1pPr>
          </a:lstStyle>
          <a:p>
            <a:r>
              <a:rPr lang="en-GB" dirty="0"/>
              <a:t>INSERT IMAGE HERE</a:t>
            </a:r>
          </a:p>
        </p:txBody>
      </p:sp>
      <p:sp>
        <p:nvSpPr>
          <p:cNvPr id="2" name="Title 1"/>
          <p:cNvSpPr>
            <a:spLocks noGrp="1"/>
          </p:cNvSpPr>
          <p:nvPr>
            <p:ph type="ctrTitle"/>
          </p:nvPr>
        </p:nvSpPr>
        <p:spPr>
          <a:xfrm>
            <a:off x="359569" y="2759302"/>
            <a:ext cx="7772400" cy="1470025"/>
          </a:xfrm>
        </p:spPr>
        <p:txBody>
          <a:bodyPr/>
          <a:lstStyle>
            <a:lvl1pPr algn="l">
              <a:lnSpc>
                <a:spcPts val="4275"/>
              </a:lnSpc>
              <a:defRPr sz="4125">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359569" y="5747131"/>
            <a:ext cx="4212431" cy="766354"/>
          </a:xfrm>
        </p:spPr>
        <p:txBody>
          <a:bodyPr/>
          <a:lstStyle>
            <a:lvl1pPr marL="0" indent="0" algn="l">
              <a:spcBef>
                <a:spcPts val="0"/>
              </a:spcBef>
              <a:buNone/>
              <a:defRPr b="1">
                <a:solidFill>
                  <a:schemeClr val="bg1"/>
                </a:solidFill>
              </a:defRPr>
            </a:lvl1pPr>
            <a:lvl2pPr marL="0" indent="0" algn="l">
              <a:spcBef>
                <a:spcPts val="0"/>
              </a:spcBef>
              <a:buNone/>
              <a:defRPr>
                <a:solidFill>
                  <a:schemeClr val="bg1"/>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GB" dirty="0"/>
          </a:p>
        </p:txBody>
      </p:sp>
      <p:pic>
        <p:nvPicPr>
          <p:cNvPr id="10" name="Picture 9" descr="Text&#10;&#10;Description automatically generated">
            <a:extLst>
              <a:ext uri="{FF2B5EF4-FFF2-40B4-BE49-F238E27FC236}">
                <a16:creationId xmlns:a16="http://schemas.microsoft.com/office/drawing/2014/main" id="{B38E7908-5FE9-4B2C-AE7A-9702E8173F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814" y="458215"/>
            <a:ext cx="1959106" cy="701041"/>
          </a:xfrm>
          <a:prstGeom prst="rect">
            <a:avLst/>
          </a:prstGeom>
        </p:spPr>
      </p:pic>
    </p:spTree>
    <p:extLst>
      <p:ext uri="{BB962C8B-B14F-4D97-AF65-F5344CB8AC3E}">
        <p14:creationId xmlns:p14="http://schemas.microsoft.com/office/powerpoint/2010/main" val="260115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Only with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69" y="321662"/>
            <a:ext cx="6948487" cy="1012975"/>
          </a:xfrm>
        </p:spPr>
        <p:txBody>
          <a:bodyPr/>
          <a:lstStyle>
            <a:lvl1pPr>
              <a:lnSpc>
                <a:spcPct val="100000"/>
              </a:lnSpc>
              <a:defRPr sz="4125">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sp>
        <p:nvSpPr>
          <p:cNvPr id="4" name="Picture Placeholder 7">
            <a:extLst>
              <a:ext uri="{FF2B5EF4-FFF2-40B4-BE49-F238E27FC236}">
                <a16:creationId xmlns:a16="http://schemas.microsoft.com/office/drawing/2014/main" id="{47BD0104-81A8-4F57-AD36-A9408B95865C}"/>
              </a:ext>
            </a:extLst>
          </p:cNvPr>
          <p:cNvSpPr>
            <a:spLocks noGrp="1"/>
          </p:cNvSpPr>
          <p:nvPr>
            <p:ph type="pic" sz="quarter" idx="13" hasCustomPrompt="1"/>
          </p:nvPr>
        </p:nvSpPr>
        <p:spPr>
          <a:xfrm>
            <a:off x="-1" y="1"/>
            <a:ext cx="9144900" cy="6857999"/>
          </a:xfrm>
          <a:solidFill>
            <a:schemeClr val="tx2">
              <a:lumMod val="20000"/>
              <a:lumOff val="80000"/>
            </a:schemeClr>
          </a:solidFill>
        </p:spPr>
        <p:txBody>
          <a:bodyPr tIns="2844000"/>
          <a:lstStyle>
            <a:lvl1pPr algn="ctr">
              <a:defRPr sz="1200"/>
            </a:lvl1pPr>
          </a:lstStyle>
          <a:p>
            <a:r>
              <a:rPr lang="en-GB" dirty="0"/>
              <a:t>INSERT IMAGE HERE</a:t>
            </a:r>
          </a:p>
        </p:txBody>
      </p:sp>
    </p:spTree>
    <p:extLst>
      <p:ext uri="{BB962C8B-B14F-4D97-AF65-F5344CB8AC3E}">
        <p14:creationId xmlns:p14="http://schemas.microsoft.com/office/powerpoint/2010/main" val="721653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Opt2">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50EC1053-FA62-482C-9123-48AE9DD920D3}"/>
              </a:ext>
            </a:extLst>
          </p:cNvPr>
          <p:cNvSpPr>
            <a:spLocks noGrp="1"/>
          </p:cNvSpPr>
          <p:nvPr>
            <p:ph type="pic" sz="quarter" idx="13" hasCustomPrompt="1"/>
          </p:nvPr>
        </p:nvSpPr>
        <p:spPr>
          <a:xfrm>
            <a:off x="-1" y="1"/>
            <a:ext cx="9144900" cy="6858000"/>
          </a:xfrm>
          <a:solidFill>
            <a:schemeClr val="tx2">
              <a:lumMod val="20000"/>
              <a:lumOff val="80000"/>
            </a:schemeClr>
          </a:solidFill>
        </p:spPr>
        <p:txBody>
          <a:bodyPr tIns="2844000"/>
          <a:lstStyle>
            <a:lvl1pPr algn="ctr">
              <a:defRPr sz="1200"/>
            </a:lvl1pPr>
          </a:lstStyle>
          <a:p>
            <a:r>
              <a:rPr lang="en-GB" dirty="0"/>
              <a:t>INSERT IMAGE HERE</a:t>
            </a:r>
          </a:p>
        </p:txBody>
      </p:sp>
      <p:sp>
        <p:nvSpPr>
          <p:cNvPr id="2" name="Title 1"/>
          <p:cNvSpPr>
            <a:spLocks noGrp="1"/>
          </p:cNvSpPr>
          <p:nvPr>
            <p:ph type="title"/>
          </p:nvPr>
        </p:nvSpPr>
        <p:spPr>
          <a:xfrm>
            <a:off x="359569" y="321662"/>
            <a:ext cx="6948487" cy="1012975"/>
          </a:xfrm>
        </p:spPr>
        <p:txBody>
          <a:bodyPr/>
          <a:lstStyle>
            <a:lvl1pPr>
              <a:lnSpc>
                <a:spcPct val="100000"/>
              </a:lnSpc>
              <a:defRPr sz="4125">
                <a:solidFill>
                  <a:schemeClr val="bg1"/>
                </a:solidFill>
              </a:defRPr>
            </a:lvl1pPr>
          </a:lstStyle>
          <a:p>
            <a:r>
              <a:rPr lang="en-US"/>
              <a:t>Click to edit Master title style</a:t>
            </a:r>
            <a:endParaRPr lang="en-GB" dirty="0"/>
          </a:p>
        </p:txBody>
      </p:sp>
      <p:sp>
        <p:nvSpPr>
          <p:cNvPr id="4" name="TextBox 3">
            <a:extLst>
              <a:ext uri="{FF2B5EF4-FFF2-40B4-BE49-F238E27FC236}">
                <a16:creationId xmlns:a16="http://schemas.microsoft.com/office/drawing/2014/main" id="{0E5E3355-BE8E-48DD-BA96-4AF03DEB3295}"/>
              </a:ext>
            </a:extLst>
          </p:cNvPr>
          <p:cNvSpPr txBox="1"/>
          <p:nvPr/>
        </p:nvSpPr>
        <p:spPr>
          <a:xfrm>
            <a:off x="356508" y="6566848"/>
            <a:ext cx="1997791" cy="103875"/>
          </a:xfrm>
          <a:prstGeom prst="rect">
            <a:avLst/>
          </a:prstGeom>
          <a:noFill/>
        </p:spPr>
        <p:txBody>
          <a:bodyPr wrap="none" lIns="0" tIns="0" rIns="0" bIns="0" rtlCol="0">
            <a:spAutoFit/>
          </a:bodyPr>
          <a:lstStyle/>
          <a:p>
            <a:r>
              <a:rPr lang="en-US" sz="675" spc="-8" baseline="0" dirty="0">
                <a:solidFill>
                  <a:schemeClr val="bg1"/>
                </a:solidFill>
              </a:rPr>
              <a:t>Trinity College Dublin, The University of Dublin</a:t>
            </a:r>
            <a:endParaRPr lang="en-GB" sz="675" spc="-8" baseline="0" dirty="0">
              <a:solidFill>
                <a:schemeClr val="bg1"/>
              </a:solidFill>
            </a:endParaRPr>
          </a:p>
        </p:txBody>
      </p:sp>
      <p:sp>
        <p:nvSpPr>
          <p:cNvPr id="8" name="Slide Number Placeholder 5">
            <a:extLst>
              <a:ext uri="{FF2B5EF4-FFF2-40B4-BE49-F238E27FC236}">
                <a16:creationId xmlns:a16="http://schemas.microsoft.com/office/drawing/2014/main" id="{141ADC02-752F-47C9-ACFE-DC7E2A43CBF9}"/>
              </a:ext>
            </a:extLst>
          </p:cNvPr>
          <p:cNvSpPr>
            <a:spLocks noGrp="1"/>
          </p:cNvSpPr>
          <p:nvPr>
            <p:ph type="sldNum" sz="quarter" idx="4"/>
          </p:nvPr>
        </p:nvSpPr>
        <p:spPr>
          <a:xfrm>
            <a:off x="8600055" y="6511067"/>
            <a:ext cx="217575" cy="191861"/>
          </a:xfrm>
          <a:prstGeom prst="rect">
            <a:avLst/>
          </a:prstGeom>
        </p:spPr>
        <p:txBody>
          <a:bodyPr vert="horz" lIns="0" tIns="0" rIns="0" bIns="0" rtlCol="0" anchor="b" anchorCtr="0"/>
          <a:lstStyle>
            <a:lvl1pPr algn="r">
              <a:defRPr sz="675">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127051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59569" y="2977377"/>
            <a:ext cx="3861284" cy="3136153"/>
          </a:xfrm>
        </p:spPr>
        <p:txBody>
          <a:bodyPr anchor="b" anchorCtr="0"/>
          <a:lstStyle>
            <a:lvl1pPr>
              <a:lnSpc>
                <a:spcPts val="2025"/>
              </a:lnSpc>
              <a:spcBef>
                <a:spcPts val="0"/>
              </a:spcBef>
              <a:defRPr/>
            </a:lvl1pPr>
            <a:lvl2pPr>
              <a:lnSpc>
                <a:spcPts val="2025"/>
              </a:lnSpc>
              <a:spcBef>
                <a:spcPts val="0"/>
              </a:spcBef>
              <a:defRPr/>
            </a:lvl2pPr>
          </a:lstStyle>
          <a:p>
            <a:pPr lvl="0"/>
            <a:r>
              <a:rPr lang="en-US"/>
              <a:t>Click to edit Master text styles</a:t>
            </a:r>
          </a:p>
          <a:p>
            <a:pPr lvl="1"/>
            <a:r>
              <a:rPr lang="en-US"/>
              <a:t>Second level</a:t>
            </a:r>
          </a:p>
        </p:txBody>
      </p:sp>
      <p:sp>
        <p:nvSpPr>
          <p:cNvPr id="8" name="Picture Placeholder 7">
            <a:extLst>
              <a:ext uri="{FF2B5EF4-FFF2-40B4-BE49-F238E27FC236}">
                <a16:creationId xmlns:a16="http://schemas.microsoft.com/office/drawing/2014/main" id="{918A99E4-B315-4225-95D6-345E5C762349}"/>
              </a:ext>
            </a:extLst>
          </p:cNvPr>
          <p:cNvSpPr>
            <a:spLocks noGrp="1"/>
          </p:cNvSpPr>
          <p:nvPr>
            <p:ph type="pic" sz="quarter" idx="13" hasCustomPrompt="1"/>
          </p:nvPr>
        </p:nvSpPr>
        <p:spPr>
          <a:xfrm>
            <a:off x="4572000" y="1"/>
            <a:ext cx="4572000" cy="6397867"/>
          </a:xfrm>
          <a:solidFill>
            <a:schemeClr val="tx2">
              <a:lumMod val="20000"/>
              <a:lumOff val="80000"/>
            </a:schemeClr>
          </a:solidFill>
        </p:spPr>
        <p:txBody>
          <a:bodyPr tIns="2844000"/>
          <a:lstStyle>
            <a:lvl1pPr algn="ctr">
              <a:defRPr sz="1200"/>
            </a:lvl1pPr>
          </a:lstStyle>
          <a:p>
            <a:r>
              <a:rPr lang="en-GB" dirty="0"/>
              <a:t>INSERT IMAGE HERE</a:t>
            </a:r>
          </a:p>
        </p:txBody>
      </p:sp>
      <p:pic>
        <p:nvPicPr>
          <p:cNvPr id="9" name="Picture 8">
            <a:extLst>
              <a:ext uri="{FF2B5EF4-FFF2-40B4-BE49-F238E27FC236}">
                <a16:creationId xmlns:a16="http://schemas.microsoft.com/office/drawing/2014/main" id="{822D34D3-5FE2-4A2B-BEFC-FAC6727A5C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397868"/>
            <a:ext cx="9144000" cy="460133"/>
          </a:xfrm>
          <a:prstGeom prst="rect">
            <a:avLst/>
          </a:prstGeom>
        </p:spPr>
      </p:pic>
      <p:sp>
        <p:nvSpPr>
          <p:cNvPr id="11" name="TextBox 10">
            <a:extLst>
              <a:ext uri="{FF2B5EF4-FFF2-40B4-BE49-F238E27FC236}">
                <a16:creationId xmlns:a16="http://schemas.microsoft.com/office/drawing/2014/main" id="{DA021E2C-B519-486B-BFF5-9AA5B430078F}"/>
              </a:ext>
            </a:extLst>
          </p:cNvPr>
          <p:cNvSpPr txBox="1"/>
          <p:nvPr/>
        </p:nvSpPr>
        <p:spPr>
          <a:xfrm>
            <a:off x="356508" y="6566848"/>
            <a:ext cx="1997791" cy="103875"/>
          </a:xfrm>
          <a:prstGeom prst="rect">
            <a:avLst/>
          </a:prstGeom>
          <a:noFill/>
        </p:spPr>
        <p:txBody>
          <a:bodyPr wrap="none" lIns="0" tIns="0" rIns="0" bIns="0" rtlCol="0">
            <a:spAutoFit/>
          </a:bodyPr>
          <a:lstStyle/>
          <a:p>
            <a:r>
              <a:rPr lang="en-US" sz="675" spc="-8" baseline="0" dirty="0">
                <a:solidFill>
                  <a:schemeClr val="bg1"/>
                </a:solidFill>
              </a:rPr>
              <a:t>Trinity College Dublin, The University of Dublin</a:t>
            </a:r>
            <a:endParaRPr lang="en-GB" sz="675" spc="-8" baseline="0" dirty="0">
              <a:solidFill>
                <a:schemeClr val="bg1"/>
              </a:solidFill>
            </a:endParaRPr>
          </a:p>
        </p:txBody>
      </p:sp>
      <p:sp>
        <p:nvSpPr>
          <p:cNvPr id="13" name="Slide Number Placeholder 5">
            <a:extLst>
              <a:ext uri="{FF2B5EF4-FFF2-40B4-BE49-F238E27FC236}">
                <a16:creationId xmlns:a16="http://schemas.microsoft.com/office/drawing/2014/main" id="{2911E7EE-D8F6-49B2-8752-A4F75F969EB5}"/>
              </a:ext>
            </a:extLst>
          </p:cNvPr>
          <p:cNvSpPr>
            <a:spLocks noGrp="1"/>
          </p:cNvSpPr>
          <p:nvPr>
            <p:ph type="sldNum" sz="quarter" idx="4"/>
          </p:nvPr>
        </p:nvSpPr>
        <p:spPr>
          <a:xfrm>
            <a:off x="8600055" y="6511067"/>
            <a:ext cx="217575" cy="191861"/>
          </a:xfrm>
          <a:prstGeom prst="rect">
            <a:avLst/>
          </a:prstGeom>
        </p:spPr>
        <p:txBody>
          <a:bodyPr vert="horz" lIns="0" tIns="0" rIns="0" bIns="0" rtlCol="0" anchor="b" anchorCtr="0"/>
          <a:lstStyle>
            <a:lvl1pPr algn="r">
              <a:defRPr sz="675">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05982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359569" y="1570292"/>
            <a:ext cx="3861284" cy="3136153"/>
          </a:xfrm>
        </p:spPr>
        <p:txBody>
          <a:bodyPr anchor="t" anchorCtr="0"/>
          <a:lstStyle>
            <a:lvl1pPr>
              <a:lnSpc>
                <a:spcPts val="2025"/>
              </a:lnSpc>
              <a:spcBef>
                <a:spcPts val="0"/>
              </a:spcBef>
              <a:defRPr/>
            </a:lvl1pPr>
            <a:lvl2pPr>
              <a:lnSpc>
                <a:spcPts val="2025"/>
              </a:lnSpc>
              <a:spcBef>
                <a:spcPts val="0"/>
              </a:spcBef>
              <a:defRPr/>
            </a:lvl2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822D34D3-5FE2-4A2B-BEFC-FAC6727A5C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397868"/>
            <a:ext cx="9144000" cy="460133"/>
          </a:xfrm>
          <a:prstGeom prst="rect">
            <a:avLst/>
          </a:prstGeom>
        </p:spPr>
      </p:pic>
      <p:sp>
        <p:nvSpPr>
          <p:cNvPr id="11" name="TextBox 10">
            <a:extLst>
              <a:ext uri="{FF2B5EF4-FFF2-40B4-BE49-F238E27FC236}">
                <a16:creationId xmlns:a16="http://schemas.microsoft.com/office/drawing/2014/main" id="{DA021E2C-B519-486B-BFF5-9AA5B430078F}"/>
              </a:ext>
            </a:extLst>
          </p:cNvPr>
          <p:cNvSpPr txBox="1"/>
          <p:nvPr/>
        </p:nvSpPr>
        <p:spPr>
          <a:xfrm>
            <a:off x="356508" y="6566848"/>
            <a:ext cx="1997791" cy="103875"/>
          </a:xfrm>
          <a:prstGeom prst="rect">
            <a:avLst/>
          </a:prstGeom>
          <a:noFill/>
        </p:spPr>
        <p:txBody>
          <a:bodyPr wrap="none" lIns="0" tIns="0" rIns="0" bIns="0" rtlCol="0">
            <a:spAutoFit/>
          </a:bodyPr>
          <a:lstStyle/>
          <a:p>
            <a:r>
              <a:rPr lang="en-US" sz="675" spc="-8" baseline="0" dirty="0">
                <a:solidFill>
                  <a:schemeClr val="bg1"/>
                </a:solidFill>
              </a:rPr>
              <a:t>Trinity College Dublin, The University of Dublin</a:t>
            </a:r>
            <a:endParaRPr lang="en-GB" sz="675" spc="-8" baseline="0" dirty="0">
              <a:solidFill>
                <a:schemeClr val="bg1"/>
              </a:solidFill>
            </a:endParaRPr>
          </a:p>
        </p:txBody>
      </p:sp>
      <p:sp>
        <p:nvSpPr>
          <p:cNvPr id="13" name="Slide Number Placeholder 5">
            <a:extLst>
              <a:ext uri="{FF2B5EF4-FFF2-40B4-BE49-F238E27FC236}">
                <a16:creationId xmlns:a16="http://schemas.microsoft.com/office/drawing/2014/main" id="{2911E7EE-D8F6-49B2-8752-A4F75F969EB5}"/>
              </a:ext>
            </a:extLst>
          </p:cNvPr>
          <p:cNvSpPr>
            <a:spLocks noGrp="1"/>
          </p:cNvSpPr>
          <p:nvPr>
            <p:ph type="sldNum" sz="quarter" idx="4"/>
          </p:nvPr>
        </p:nvSpPr>
        <p:spPr>
          <a:xfrm>
            <a:off x="8600055" y="6511067"/>
            <a:ext cx="217575" cy="191861"/>
          </a:xfrm>
          <a:prstGeom prst="rect">
            <a:avLst/>
          </a:prstGeom>
        </p:spPr>
        <p:txBody>
          <a:bodyPr vert="horz" lIns="0" tIns="0" rIns="0" bIns="0" rtlCol="0" anchor="b" anchorCtr="0"/>
          <a:lstStyle>
            <a:lvl1pPr algn="r">
              <a:defRPr sz="675">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484024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mall Title, Content &amp; Image">
    <p:spTree>
      <p:nvGrpSpPr>
        <p:cNvPr id="1" name=""/>
        <p:cNvGrpSpPr/>
        <p:nvPr/>
      </p:nvGrpSpPr>
      <p:grpSpPr>
        <a:xfrm>
          <a:off x="0" y="0"/>
          <a:ext cx="0" cy="0"/>
          <a:chOff x="0" y="0"/>
          <a:chExt cx="0" cy="0"/>
        </a:xfrm>
      </p:grpSpPr>
      <p:sp>
        <p:nvSpPr>
          <p:cNvPr id="2" name="Title 1"/>
          <p:cNvSpPr>
            <a:spLocks noGrp="1"/>
          </p:cNvSpPr>
          <p:nvPr>
            <p:ph type="title"/>
          </p:nvPr>
        </p:nvSpPr>
        <p:spPr>
          <a:xfrm>
            <a:off x="359569" y="416912"/>
            <a:ext cx="3861284" cy="1716689"/>
          </a:xfrm>
        </p:spPr>
        <p:txBody>
          <a:bodyPr/>
          <a:lstStyle>
            <a:lvl1pPr>
              <a:lnSpc>
                <a:spcPts val="2025"/>
              </a:lnSpc>
              <a:defRPr sz="1800"/>
            </a:lvl1pPr>
          </a:lstStyle>
          <a:p>
            <a:r>
              <a:rPr lang="en-US"/>
              <a:t>Click to edit Master title style</a:t>
            </a:r>
            <a:endParaRPr lang="en-GB" dirty="0"/>
          </a:p>
        </p:txBody>
      </p:sp>
      <p:sp>
        <p:nvSpPr>
          <p:cNvPr id="8" name="Picture Placeholder 7">
            <a:extLst>
              <a:ext uri="{FF2B5EF4-FFF2-40B4-BE49-F238E27FC236}">
                <a16:creationId xmlns:a16="http://schemas.microsoft.com/office/drawing/2014/main" id="{918A99E4-B315-4225-95D6-345E5C762349}"/>
              </a:ext>
            </a:extLst>
          </p:cNvPr>
          <p:cNvSpPr>
            <a:spLocks noGrp="1"/>
          </p:cNvSpPr>
          <p:nvPr>
            <p:ph type="pic" sz="quarter" idx="13" hasCustomPrompt="1"/>
          </p:nvPr>
        </p:nvSpPr>
        <p:spPr>
          <a:xfrm>
            <a:off x="4572000" y="0"/>
            <a:ext cx="4572000" cy="6400800"/>
          </a:xfrm>
          <a:solidFill>
            <a:schemeClr val="tx2">
              <a:lumMod val="20000"/>
              <a:lumOff val="80000"/>
            </a:schemeClr>
          </a:solidFill>
        </p:spPr>
        <p:txBody>
          <a:bodyPr tIns="2844000"/>
          <a:lstStyle>
            <a:lvl1pPr algn="ctr">
              <a:defRPr sz="1200"/>
            </a:lvl1pPr>
          </a:lstStyle>
          <a:p>
            <a:r>
              <a:rPr lang="en-GB" dirty="0"/>
              <a:t>INSERT IMAGE HERE</a:t>
            </a:r>
          </a:p>
        </p:txBody>
      </p:sp>
      <p:pic>
        <p:nvPicPr>
          <p:cNvPr id="9" name="Picture 8">
            <a:extLst>
              <a:ext uri="{FF2B5EF4-FFF2-40B4-BE49-F238E27FC236}">
                <a16:creationId xmlns:a16="http://schemas.microsoft.com/office/drawing/2014/main" id="{822D34D3-5FE2-4A2B-BEFC-FAC6727A5C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397868"/>
            <a:ext cx="9144000" cy="460133"/>
          </a:xfrm>
          <a:prstGeom prst="rect">
            <a:avLst/>
          </a:prstGeom>
        </p:spPr>
      </p:pic>
      <p:sp>
        <p:nvSpPr>
          <p:cNvPr id="11" name="TextBox 10">
            <a:extLst>
              <a:ext uri="{FF2B5EF4-FFF2-40B4-BE49-F238E27FC236}">
                <a16:creationId xmlns:a16="http://schemas.microsoft.com/office/drawing/2014/main" id="{DA021E2C-B519-486B-BFF5-9AA5B430078F}"/>
              </a:ext>
            </a:extLst>
          </p:cNvPr>
          <p:cNvSpPr txBox="1"/>
          <p:nvPr/>
        </p:nvSpPr>
        <p:spPr>
          <a:xfrm>
            <a:off x="356508" y="6566848"/>
            <a:ext cx="1997791" cy="103875"/>
          </a:xfrm>
          <a:prstGeom prst="rect">
            <a:avLst/>
          </a:prstGeom>
          <a:noFill/>
        </p:spPr>
        <p:txBody>
          <a:bodyPr wrap="none" lIns="0" tIns="0" rIns="0" bIns="0" rtlCol="0">
            <a:spAutoFit/>
          </a:bodyPr>
          <a:lstStyle/>
          <a:p>
            <a:r>
              <a:rPr lang="en-US" sz="675" spc="-8" baseline="0" dirty="0">
                <a:solidFill>
                  <a:schemeClr val="bg1"/>
                </a:solidFill>
              </a:rPr>
              <a:t>Trinity College Dublin, The University of Dublin</a:t>
            </a:r>
            <a:endParaRPr lang="en-GB" sz="675" spc="-8" baseline="0" dirty="0">
              <a:solidFill>
                <a:schemeClr val="bg1"/>
              </a:solidFill>
            </a:endParaRPr>
          </a:p>
        </p:txBody>
      </p:sp>
      <p:sp>
        <p:nvSpPr>
          <p:cNvPr id="12" name="Slide Number Placeholder 5">
            <a:extLst>
              <a:ext uri="{FF2B5EF4-FFF2-40B4-BE49-F238E27FC236}">
                <a16:creationId xmlns:a16="http://schemas.microsoft.com/office/drawing/2014/main" id="{51EA15B7-E4F9-4825-A99A-F4CF9F1ADACF}"/>
              </a:ext>
            </a:extLst>
          </p:cNvPr>
          <p:cNvSpPr>
            <a:spLocks noGrp="1"/>
          </p:cNvSpPr>
          <p:nvPr>
            <p:ph type="sldNum" sz="quarter" idx="4"/>
          </p:nvPr>
        </p:nvSpPr>
        <p:spPr>
          <a:xfrm>
            <a:off x="8600055" y="6511067"/>
            <a:ext cx="217575" cy="191861"/>
          </a:xfrm>
          <a:prstGeom prst="rect">
            <a:avLst/>
          </a:prstGeom>
        </p:spPr>
        <p:txBody>
          <a:bodyPr vert="horz" lIns="0" tIns="0" rIns="0" bIns="0" rtlCol="0" anchor="b" anchorCtr="0"/>
          <a:lstStyle>
            <a:lvl1pPr algn="r">
              <a:defRPr sz="675">
                <a:solidFill>
                  <a:schemeClr val="bg1"/>
                </a:solidFill>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3220796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mall Title Opt2">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632D8C1-744B-46CE-83F2-FC8210F63ABB}"/>
              </a:ext>
            </a:extLst>
          </p:cNvPr>
          <p:cNvSpPr>
            <a:spLocks noGrp="1"/>
          </p:cNvSpPr>
          <p:nvPr>
            <p:ph type="pic" sz="quarter" idx="13" hasCustomPrompt="1"/>
          </p:nvPr>
        </p:nvSpPr>
        <p:spPr>
          <a:xfrm>
            <a:off x="0" y="1"/>
            <a:ext cx="9144000" cy="6414192"/>
          </a:xfrm>
          <a:solidFill>
            <a:schemeClr val="tx2">
              <a:lumMod val="20000"/>
              <a:lumOff val="80000"/>
            </a:schemeClr>
          </a:solidFill>
        </p:spPr>
        <p:txBody>
          <a:bodyPr tIns="2844000"/>
          <a:lstStyle>
            <a:lvl1pPr algn="ctr">
              <a:defRPr sz="1200"/>
            </a:lvl1pPr>
          </a:lstStyle>
          <a:p>
            <a:r>
              <a:rPr lang="en-GB" dirty="0"/>
              <a:t>INSERT IMAGE HERE</a:t>
            </a:r>
          </a:p>
        </p:txBody>
      </p:sp>
      <p:sp>
        <p:nvSpPr>
          <p:cNvPr id="2" name="Title 1"/>
          <p:cNvSpPr>
            <a:spLocks noGrp="1"/>
          </p:cNvSpPr>
          <p:nvPr>
            <p:ph type="title"/>
          </p:nvPr>
        </p:nvSpPr>
        <p:spPr>
          <a:xfrm>
            <a:off x="359569" y="411896"/>
            <a:ext cx="5033963" cy="1553392"/>
          </a:xfrm>
        </p:spPr>
        <p:txBody>
          <a:bodyPr/>
          <a:lstStyle>
            <a:lvl1pPr>
              <a:lnSpc>
                <a:spcPts val="2550"/>
              </a:lnSpc>
              <a:defRPr sz="2250">
                <a:solidFill>
                  <a:schemeClr val="bg1"/>
                </a:solidFill>
              </a:defRPr>
            </a:lvl1pPr>
          </a:lstStyle>
          <a:p>
            <a:r>
              <a:rPr lang="en-US"/>
              <a:t>Click to edit Master title style</a:t>
            </a:r>
            <a:endParaRPr lang="en-GB" dirty="0"/>
          </a:p>
        </p:txBody>
      </p:sp>
      <p:sp>
        <p:nvSpPr>
          <p:cNvPr id="7" name="TextBox 6">
            <a:extLst>
              <a:ext uri="{FF2B5EF4-FFF2-40B4-BE49-F238E27FC236}">
                <a16:creationId xmlns:a16="http://schemas.microsoft.com/office/drawing/2014/main" id="{64379830-E653-4586-AC6F-20840A55BE0E}"/>
              </a:ext>
            </a:extLst>
          </p:cNvPr>
          <p:cNvSpPr txBox="1"/>
          <p:nvPr/>
        </p:nvSpPr>
        <p:spPr>
          <a:xfrm>
            <a:off x="356508" y="6566848"/>
            <a:ext cx="1997791" cy="103875"/>
          </a:xfrm>
          <a:prstGeom prst="rect">
            <a:avLst/>
          </a:prstGeom>
          <a:noFill/>
        </p:spPr>
        <p:txBody>
          <a:bodyPr wrap="none" lIns="0" tIns="0" rIns="0" bIns="0" rtlCol="0">
            <a:spAutoFit/>
          </a:bodyPr>
          <a:lstStyle/>
          <a:p>
            <a:r>
              <a:rPr lang="en-US" sz="675" spc="-8" baseline="0" dirty="0">
                <a:solidFill>
                  <a:schemeClr val="bg1"/>
                </a:solidFill>
              </a:rPr>
              <a:t>Trinity College Dublin, The University of Dublin</a:t>
            </a:r>
            <a:endParaRPr lang="en-GB" sz="675" spc="-8" baseline="0" dirty="0">
              <a:solidFill>
                <a:schemeClr val="bg1"/>
              </a:solidFill>
            </a:endParaRPr>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spTree>
    <p:extLst>
      <p:ext uri="{BB962C8B-B14F-4D97-AF65-F5344CB8AC3E}">
        <p14:creationId xmlns:p14="http://schemas.microsoft.com/office/powerpoint/2010/main" val="2048785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mall Title Opt1">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632D8C1-744B-46CE-83F2-FC8210F63ABB}"/>
              </a:ext>
            </a:extLst>
          </p:cNvPr>
          <p:cNvSpPr>
            <a:spLocks noGrp="1"/>
          </p:cNvSpPr>
          <p:nvPr>
            <p:ph type="pic" sz="quarter" idx="13" hasCustomPrompt="1"/>
          </p:nvPr>
        </p:nvSpPr>
        <p:spPr>
          <a:xfrm>
            <a:off x="-1" y="1"/>
            <a:ext cx="9144900" cy="6857999"/>
          </a:xfrm>
          <a:solidFill>
            <a:schemeClr val="tx2">
              <a:lumMod val="20000"/>
              <a:lumOff val="80000"/>
            </a:schemeClr>
          </a:solidFill>
        </p:spPr>
        <p:txBody>
          <a:bodyPr tIns="2844000"/>
          <a:lstStyle>
            <a:lvl1pPr algn="ctr">
              <a:defRPr sz="1200"/>
            </a:lvl1pPr>
          </a:lstStyle>
          <a:p>
            <a:r>
              <a:rPr lang="en-GB" dirty="0"/>
              <a:t>INSERT IMAGE HERE</a:t>
            </a:r>
          </a:p>
        </p:txBody>
      </p:sp>
      <p:sp>
        <p:nvSpPr>
          <p:cNvPr id="2" name="Title 1"/>
          <p:cNvSpPr>
            <a:spLocks noGrp="1"/>
          </p:cNvSpPr>
          <p:nvPr>
            <p:ph type="title"/>
          </p:nvPr>
        </p:nvSpPr>
        <p:spPr>
          <a:xfrm>
            <a:off x="359569" y="411896"/>
            <a:ext cx="5033963" cy="1553392"/>
          </a:xfrm>
        </p:spPr>
        <p:txBody>
          <a:bodyPr/>
          <a:lstStyle>
            <a:lvl1pPr>
              <a:lnSpc>
                <a:spcPts val="2550"/>
              </a:lnSpc>
              <a:defRPr sz="2250">
                <a:solidFill>
                  <a:schemeClr val="bg1"/>
                </a:solidFill>
              </a:defRPr>
            </a:lvl1pPr>
          </a:lstStyle>
          <a:p>
            <a:r>
              <a:rPr lang="en-US"/>
              <a:t>Click to edit Master title style</a:t>
            </a:r>
            <a:endParaRPr lang="en-GB" dirty="0"/>
          </a:p>
        </p:txBody>
      </p:sp>
      <p:sp>
        <p:nvSpPr>
          <p:cNvPr id="7" name="TextBox 6">
            <a:extLst>
              <a:ext uri="{FF2B5EF4-FFF2-40B4-BE49-F238E27FC236}">
                <a16:creationId xmlns:a16="http://schemas.microsoft.com/office/drawing/2014/main" id="{64379830-E653-4586-AC6F-20840A55BE0E}"/>
              </a:ext>
            </a:extLst>
          </p:cNvPr>
          <p:cNvSpPr txBox="1"/>
          <p:nvPr/>
        </p:nvSpPr>
        <p:spPr>
          <a:xfrm>
            <a:off x="356508" y="6566848"/>
            <a:ext cx="1997791" cy="103875"/>
          </a:xfrm>
          <a:prstGeom prst="rect">
            <a:avLst/>
          </a:prstGeom>
          <a:noFill/>
        </p:spPr>
        <p:txBody>
          <a:bodyPr wrap="none" lIns="0" tIns="0" rIns="0" bIns="0" rtlCol="0">
            <a:spAutoFit/>
          </a:bodyPr>
          <a:lstStyle/>
          <a:p>
            <a:r>
              <a:rPr lang="en-US" sz="675" spc="-8" baseline="0" dirty="0">
                <a:solidFill>
                  <a:schemeClr val="bg1"/>
                </a:solidFill>
              </a:rPr>
              <a:t>Trinity College Dublin, The University of Dublin</a:t>
            </a:r>
            <a:endParaRPr lang="en-GB" sz="675" spc="-8" baseline="0" dirty="0">
              <a:solidFill>
                <a:schemeClr val="bg1"/>
              </a:solidFill>
            </a:endParaRPr>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spTree>
    <p:extLst>
      <p:ext uri="{BB962C8B-B14F-4D97-AF65-F5344CB8AC3E}">
        <p14:creationId xmlns:p14="http://schemas.microsoft.com/office/powerpoint/2010/main" val="1111984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ull page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3" name="Picture Placeholder 7">
            <a:extLst>
              <a:ext uri="{FF2B5EF4-FFF2-40B4-BE49-F238E27FC236}">
                <a16:creationId xmlns:a16="http://schemas.microsoft.com/office/drawing/2014/main" id="{E88513CD-452A-49A0-BC05-45BF303A54FA}"/>
              </a:ext>
            </a:extLst>
          </p:cNvPr>
          <p:cNvSpPr>
            <a:spLocks noGrp="1"/>
          </p:cNvSpPr>
          <p:nvPr>
            <p:ph type="pic" sz="quarter" idx="13" hasCustomPrompt="1"/>
          </p:nvPr>
        </p:nvSpPr>
        <p:spPr>
          <a:xfrm>
            <a:off x="-1" y="0"/>
            <a:ext cx="9144900" cy="6858000"/>
          </a:xfrm>
          <a:solidFill>
            <a:schemeClr val="tx2">
              <a:lumMod val="20000"/>
              <a:lumOff val="80000"/>
            </a:schemeClr>
          </a:solidFill>
        </p:spPr>
        <p:txBody>
          <a:bodyPr tIns="2844000"/>
          <a:lstStyle>
            <a:lvl1pPr algn="ctr">
              <a:defRPr sz="1200"/>
            </a:lvl1pPr>
          </a:lstStyle>
          <a:p>
            <a:r>
              <a:rPr lang="en-GB" dirty="0"/>
              <a:t>INSERT IMAGE HERE</a:t>
            </a:r>
          </a:p>
        </p:txBody>
      </p:sp>
      <p:sp>
        <p:nvSpPr>
          <p:cNvPr id="5" name="TextBox 4">
            <a:extLst>
              <a:ext uri="{FF2B5EF4-FFF2-40B4-BE49-F238E27FC236}">
                <a16:creationId xmlns:a16="http://schemas.microsoft.com/office/drawing/2014/main" id="{46CC53B5-B454-4E9E-912B-2077F47070DE}"/>
              </a:ext>
            </a:extLst>
          </p:cNvPr>
          <p:cNvSpPr txBox="1"/>
          <p:nvPr/>
        </p:nvSpPr>
        <p:spPr>
          <a:xfrm>
            <a:off x="356508" y="6566848"/>
            <a:ext cx="1997791" cy="103875"/>
          </a:xfrm>
          <a:prstGeom prst="rect">
            <a:avLst/>
          </a:prstGeom>
          <a:noFill/>
        </p:spPr>
        <p:txBody>
          <a:bodyPr wrap="none" lIns="0" tIns="0" rIns="0" bIns="0" rtlCol="0">
            <a:spAutoFit/>
          </a:bodyPr>
          <a:lstStyle/>
          <a:p>
            <a:r>
              <a:rPr lang="en-US" sz="675" spc="-8" baseline="0" dirty="0">
                <a:solidFill>
                  <a:schemeClr val="bg1"/>
                </a:solidFill>
              </a:rPr>
              <a:t>Trinity College Dublin, The University of Dublin</a:t>
            </a:r>
            <a:endParaRPr lang="en-GB" sz="675" spc="-8" baseline="0" dirty="0">
              <a:solidFill>
                <a:schemeClr val="bg1"/>
              </a:solidFill>
            </a:endParaRPr>
          </a:p>
        </p:txBody>
      </p:sp>
    </p:spTree>
    <p:extLst>
      <p:ext uri="{BB962C8B-B14F-4D97-AF65-F5344CB8AC3E}">
        <p14:creationId xmlns:p14="http://schemas.microsoft.com/office/powerpoint/2010/main" val="1924733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6132035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Quote Op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1E9B81-C4D9-4F57-B976-664E04E56396}"/>
              </a:ext>
            </a:extLst>
          </p:cNvPr>
          <p:cNvSpPr/>
          <p:nvPr/>
        </p:nvSpPr>
        <p:spPr>
          <a:xfrm>
            <a:off x="0" y="0"/>
            <a:ext cx="9144000" cy="6858000"/>
          </a:xfrm>
          <a:prstGeom prst="rect">
            <a:avLst/>
          </a:prstGeom>
          <a:gradFill flip="none" rotWithShape="1">
            <a:gsLst>
              <a:gs pos="100000">
                <a:srgbClr val="00AACD">
                  <a:alpha val="90237"/>
                </a:srgbClr>
              </a:gs>
              <a:gs pos="60000">
                <a:srgbClr val="0569B9">
                  <a:alpha val="90158"/>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9A7B2A62-B196-4B85-A992-548362744C9A}"/>
              </a:ext>
            </a:extLst>
          </p:cNvPr>
          <p:cNvSpPr>
            <a:spLocks noGrp="1"/>
          </p:cNvSpPr>
          <p:nvPr>
            <p:ph type="body" sz="quarter" idx="13"/>
          </p:nvPr>
        </p:nvSpPr>
        <p:spPr>
          <a:xfrm>
            <a:off x="2071688" y="2809876"/>
            <a:ext cx="5322094" cy="2114550"/>
          </a:xfrm>
        </p:spPr>
        <p:txBody>
          <a:bodyPr/>
          <a:lstStyle>
            <a:lvl1pPr>
              <a:lnSpc>
                <a:spcPts val="2550"/>
              </a:lnSpc>
              <a:spcBef>
                <a:spcPts val="0"/>
              </a:spcBef>
              <a:defRPr sz="2250">
                <a:solidFill>
                  <a:schemeClr val="bg1"/>
                </a:solidFill>
              </a:defRPr>
            </a:lvl1pPr>
          </a:lstStyle>
          <a:p>
            <a:pPr lvl="0"/>
            <a:r>
              <a:rPr lang="en-US"/>
              <a:t>Click to edit Master text styles</a:t>
            </a:r>
          </a:p>
        </p:txBody>
      </p:sp>
      <p:sp>
        <p:nvSpPr>
          <p:cNvPr id="8" name="TextBox 7">
            <a:extLst>
              <a:ext uri="{FF2B5EF4-FFF2-40B4-BE49-F238E27FC236}">
                <a16:creationId xmlns:a16="http://schemas.microsoft.com/office/drawing/2014/main" id="{3E39862F-224F-4A76-9B4E-727E9147E84F}"/>
              </a:ext>
            </a:extLst>
          </p:cNvPr>
          <p:cNvSpPr txBox="1"/>
          <p:nvPr/>
        </p:nvSpPr>
        <p:spPr>
          <a:xfrm>
            <a:off x="356508" y="6566848"/>
            <a:ext cx="1997791" cy="103875"/>
          </a:xfrm>
          <a:prstGeom prst="rect">
            <a:avLst/>
          </a:prstGeom>
          <a:noFill/>
        </p:spPr>
        <p:txBody>
          <a:bodyPr wrap="none" lIns="0" tIns="0" rIns="0" bIns="0" rtlCol="0">
            <a:spAutoFit/>
          </a:bodyPr>
          <a:lstStyle/>
          <a:p>
            <a:r>
              <a:rPr lang="en-US" sz="675" spc="-8" baseline="0" dirty="0">
                <a:solidFill>
                  <a:schemeClr val="bg1"/>
                </a:solidFill>
              </a:rPr>
              <a:t>Trinity College Dublin, The University of Dublin</a:t>
            </a:r>
            <a:endParaRPr lang="en-GB" sz="675" spc="-8" baseline="0" dirty="0">
              <a:solidFill>
                <a:schemeClr val="bg1"/>
              </a:solidFill>
            </a:endParaRPr>
          </a:p>
        </p:txBody>
      </p:sp>
      <p:sp>
        <p:nvSpPr>
          <p:cNvPr id="9" name="Slide Number Placeholder 3">
            <a:extLst>
              <a:ext uri="{FF2B5EF4-FFF2-40B4-BE49-F238E27FC236}">
                <a16:creationId xmlns:a16="http://schemas.microsoft.com/office/drawing/2014/main" id="{01A688F5-35A9-294F-B0FE-08BEE1A17F7F}"/>
              </a:ext>
            </a:extLst>
          </p:cNvPr>
          <p:cNvSpPr>
            <a:spLocks noGrp="1"/>
          </p:cNvSpPr>
          <p:nvPr>
            <p:ph type="sldNum" sz="quarter" idx="12"/>
          </p:nvPr>
        </p:nvSpPr>
        <p:spPr>
          <a:xfrm>
            <a:off x="8600055" y="6511067"/>
            <a:ext cx="217575" cy="191861"/>
          </a:xfrm>
        </p:spPr>
        <p:txBody>
          <a:bodyPr/>
          <a:lstStyle/>
          <a:p>
            <a:fld id="{DDBE135E-2566-4748-853C-8A3B78F0FB00}" type="slidenum">
              <a:rPr lang="en-GB" smtClean="0"/>
              <a:t>‹#›</a:t>
            </a:fld>
            <a:endParaRPr lang="en-GB" dirty="0"/>
          </a:p>
        </p:txBody>
      </p:sp>
    </p:spTree>
    <p:extLst>
      <p:ext uri="{BB962C8B-B14F-4D97-AF65-F5344CB8AC3E}">
        <p14:creationId xmlns:p14="http://schemas.microsoft.com/office/powerpoint/2010/main" val="475352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Opt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6" name="Text Placeholder 5">
            <a:extLst>
              <a:ext uri="{FF2B5EF4-FFF2-40B4-BE49-F238E27FC236}">
                <a16:creationId xmlns:a16="http://schemas.microsoft.com/office/drawing/2014/main" id="{9A7B2A62-B196-4B85-A992-548362744C9A}"/>
              </a:ext>
            </a:extLst>
          </p:cNvPr>
          <p:cNvSpPr>
            <a:spLocks noGrp="1"/>
          </p:cNvSpPr>
          <p:nvPr>
            <p:ph type="body" sz="quarter" idx="13"/>
          </p:nvPr>
        </p:nvSpPr>
        <p:spPr>
          <a:xfrm>
            <a:off x="2071688" y="2809876"/>
            <a:ext cx="5322094" cy="2114550"/>
          </a:xfrm>
        </p:spPr>
        <p:txBody>
          <a:bodyPr/>
          <a:lstStyle>
            <a:lvl1pPr>
              <a:lnSpc>
                <a:spcPts val="2550"/>
              </a:lnSpc>
              <a:spcBef>
                <a:spcPts val="0"/>
              </a:spcBef>
              <a:defRPr sz="2250">
                <a:solidFill>
                  <a:srgbClr val="0569B9"/>
                </a:solidFill>
              </a:defRPr>
            </a:lvl1pPr>
          </a:lstStyle>
          <a:p>
            <a:pPr lvl="0"/>
            <a:r>
              <a:rPr lang="en-US"/>
              <a:t>Click to edit Master text styles</a:t>
            </a:r>
          </a:p>
        </p:txBody>
      </p:sp>
    </p:spTree>
    <p:extLst>
      <p:ext uri="{BB962C8B-B14F-4D97-AF65-F5344CB8AC3E}">
        <p14:creationId xmlns:p14="http://schemas.microsoft.com/office/powerpoint/2010/main" val="4072178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5" name="Picture Placeholder 7">
            <a:extLst>
              <a:ext uri="{FF2B5EF4-FFF2-40B4-BE49-F238E27FC236}">
                <a16:creationId xmlns:a16="http://schemas.microsoft.com/office/drawing/2014/main" id="{C19C31A9-08D4-4D77-B37E-A5087A19A1BD}"/>
              </a:ext>
            </a:extLst>
          </p:cNvPr>
          <p:cNvSpPr>
            <a:spLocks noGrp="1"/>
          </p:cNvSpPr>
          <p:nvPr>
            <p:ph type="pic" sz="quarter" idx="13" hasCustomPrompt="1"/>
          </p:nvPr>
        </p:nvSpPr>
        <p:spPr>
          <a:xfrm>
            <a:off x="359568" y="457201"/>
            <a:ext cx="4025700" cy="3381375"/>
          </a:xfrm>
          <a:solidFill>
            <a:schemeClr val="tx2">
              <a:lumMod val="20000"/>
              <a:lumOff val="80000"/>
            </a:schemeClr>
          </a:solidFill>
        </p:spPr>
        <p:txBody>
          <a:bodyPr tIns="1188000"/>
          <a:lstStyle>
            <a:lvl1pPr algn="ctr">
              <a:defRPr sz="825"/>
            </a:lvl1pPr>
          </a:lstStyle>
          <a:p>
            <a:r>
              <a:rPr lang="en-GB" dirty="0"/>
              <a:t>INSERT IMAGE HERE</a:t>
            </a:r>
          </a:p>
        </p:txBody>
      </p:sp>
      <p:sp>
        <p:nvSpPr>
          <p:cNvPr id="7" name="Text Placeholder 6">
            <a:extLst>
              <a:ext uri="{FF2B5EF4-FFF2-40B4-BE49-F238E27FC236}">
                <a16:creationId xmlns:a16="http://schemas.microsoft.com/office/drawing/2014/main" id="{11819443-3862-421E-9D1F-C1C1E1F9AE0E}"/>
              </a:ext>
            </a:extLst>
          </p:cNvPr>
          <p:cNvSpPr>
            <a:spLocks noGrp="1"/>
          </p:cNvSpPr>
          <p:nvPr>
            <p:ph type="body" sz="quarter" idx="14"/>
          </p:nvPr>
        </p:nvSpPr>
        <p:spPr>
          <a:xfrm>
            <a:off x="359569" y="4038601"/>
            <a:ext cx="4032647" cy="847725"/>
          </a:xfrm>
        </p:spPr>
        <p:txBody>
          <a:bodyPr/>
          <a:lstStyle>
            <a:lvl1pPr>
              <a:defRPr sz="1350">
                <a:solidFill>
                  <a:schemeClr val="accent1"/>
                </a:solidFill>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7A1523B7-0D31-4926-B6EA-01E28AD2E033}"/>
              </a:ext>
            </a:extLst>
          </p:cNvPr>
          <p:cNvCxnSpPr/>
          <p:nvPr/>
        </p:nvCxnSpPr>
        <p:spPr>
          <a:xfrm>
            <a:off x="4555274" y="457200"/>
            <a:ext cx="0" cy="4392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10" name="Picture Placeholder 7">
            <a:extLst>
              <a:ext uri="{FF2B5EF4-FFF2-40B4-BE49-F238E27FC236}">
                <a16:creationId xmlns:a16="http://schemas.microsoft.com/office/drawing/2014/main" id="{1F507730-4B43-4F69-8959-C8C3C6C5B252}"/>
              </a:ext>
            </a:extLst>
          </p:cNvPr>
          <p:cNvSpPr>
            <a:spLocks noGrp="1"/>
          </p:cNvSpPr>
          <p:nvPr>
            <p:ph type="pic" sz="quarter" idx="15" hasCustomPrompt="1"/>
          </p:nvPr>
        </p:nvSpPr>
        <p:spPr>
          <a:xfrm>
            <a:off x="4743461" y="457201"/>
            <a:ext cx="4025491" cy="3381375"/>
          </a:xfrm>
          <a:solidFill>
            <a:schemeClr val="tx2">
              <a:lumMod val="20000"/>
              <a:lumOff val="80000"/>
            </a:schemeClr>
          </a:solidFill>
        </p:spPr>
        <p:txBody>
          <a:bodyPr tIns="1188000"/>
          <a:lstStyle>
            <a:lvl1pPr algn="ctr">
              <a:defRPr sz="825"/>
            </a:lvl1pPr>
          </a:lstStyle>
          <a:p>
            <a:r>
              <a:rPr lang="en-GB" dirty="0"/>
              <a:t>INSERT IMAGE HERE</a:t>
            </a:r>
          </a:p>
        </p:txBody>
      </p:sp>
      <p:sp>
        <p:nvSpPr>
          <p:cNvPr id="11" name="Text Placeholder 6">
            <a:extLst>
              <a:ext uri="{FF2B5EF4-FFF2-40B4-BE49-F238E27FC236}">
                <a16:creationId xmlns:a16="http://schemas.microsoft.com/office/drawing/2014/main" id="{9FF6C9C2-5549-4C12-A21F-41CD1B63506D}"/>
              </a:ext>
            </a:extLst>
          </p:cNvPr>
          <p:cNvSpPr>
            <a:spLocks noGrp="1"/>
          </p:cNvSpPr>
          <p:nvPr>
            <p:ph type="body" sz="quarter" idx="16"/>
          </p:nvPr>
        </p:nvSpPr>
        <p:spPr>
          <a:xfrm>
            <a:off x="4751784" y="4038601"/>
            <a:ext cx="3977879" cy="847725"/>
          </a:xfrm>
        </p:spPr>
        <p:txBody>
          <a:bodyPr/>
          <a:lstStyle>
            <a:lvl1pPr>
              <a:defRPr sz="135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818517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5" name="Picture Placeholder 7">
            <a:extLst>
              <a:ext uri="{FF2B5EF4-FFF2-40B4-BE49-F238E27FC236}">
                <a16:creationId xmlns:a16="http://schemas.microsoft.com/office/drawing/2014/main" id="{C19C31A9-08D4-4D77-B37E-A5087A19A1BD}"/>
              </a:ext>
            </a:extLst>
          </p:cNvPr>
          <p:cNvSpPr>
            <a:spLocks noGrp="1"/>
          </p:cNvSpPr>
          <p:nvPr>
            <p:ph type="pic" sz="quarter" idx="13" hasCustomPrompt="1"/>
          </p:nvPr>
        </p:nvSpPr>
        <p:spPr>
          <a:xfrm>
            <a:off x="359569" y="457201"/>
            <a:ext cx="2569369" cy="3381375"/>
          </a:xfrm>
          <a:solidFill>
            <a:schemeClr val="tx2">
              <a:lumMod val="20000"/>
              <a:lumOff val="80000"/>
            </a:schemeClr>
          </a:solidFill>
        </p:spPr>
        <p:txBody>
          <a:bodyPr tIns="1188000"/>
          <a:lstStyle>
            <a:lvl1pPr algn="ctr">
              <a:defRPr sz="825"/>
            </a:lvl1pPr>
          </a:lstStyle>
          <a:p>
            <a:r>
              <a:rPr lang="en-GB" dirty="0"/>
              <a:t>INSERT IMAGE HERE</a:t>
            </a:r>
          </a:p>
        </p:txBody>
      </p:sp>
      <p:sp>
        <p:nvSpPr>
          <p:cNvPr id="7" name="Text Placeholder 6">
            <a:extLst>
              <a:ext uri="{FF2B5EF4-FFF2-40B4-BE49-F238E27FC236}">
                <a16:creationId xmlns:a16="http://schemas.microsoft.com/office/drawing/2014/main" id="{11819443-3862-421E-9D1F-C1C1E1F9AE0E}"/>
              </a:ext>
            </a:extLst>
          </p:cNvPr>
          <p:cNvSpPr>
            <a:spLocks noGrp="1"/>
          </p:cNvSpPr>
          <p:nvPr>
            <p:ph type="body" sz="quarter" idx="14"/>
          </p:nvPr>
        </p:nvSpPr>
        <p:spPr>
          <a:xfrm>
            <a:off x="359569" y="4038601"/>
            <a:ext cx="2547938" cy="847725"/>
          </a:xfrm>
        </p:spPr>
        <p:txBody>
          <a:bodyPr/>
          <a:lstStyle>
            <a:lvl1pPr>
              <a:defRPr sz="1350">
                <a:solidFill>
                  <a:schemeClr val="accent1"/>
                </a:solidFill>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7A1523B7-0D31-4926-B6EA-01E28AD2E033}"/>
              </a:ext>
            </a:extLst>
          </p:cNvPr>
          <p:cNvCxnSpPr/>
          <p:nvPr/>
        </p:nvCxnSpPr>
        <p:spPr>
          <a:xfrm>
            <a:off x="3107531"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10" name="Picture Placeholder 7">
            <a:extLst>
              <a:ext uri="{FF2B5EF4-FFF2-40B4-BE49-F238E27FC236}">
                <a16:creationId xmlns:a16="http://schemas.microsoft.com/office/drawing/2014/main" id="{1F507730-4B43-4F69-8959-C8C3C6C5B252}"/>
              </a:ext>
            </a:extLst>
          </p:cNvPr>
          <p:cNvSpPr>
            <a:spLocks noGrp="1"/>
          </p:cNvSpPr>
          <p:nvPr>
            <p:ph type="pic" sz="quarter" idx="15" hasCustomPrompt="1"/>
          </p:nvPr>
        </p:nvSpPr>
        <p:spPr>
          <a:xfrm>
            <a:off x="3281362" y="457201"/>
            <a:ext cx="2569369" cy="3381375"/>
          </a:xfrm>
          <a:solidFill>
            <a:schemeClr val="tx2">
              <a:lumMod val="20000"/>
              <a:lumOff val="80000"/>
            </a:schemeClr>
          </a:solidFill>
        </p:spPr>
        <p:txBody>
          <a:bodyPr tIns="1188000"/>
          <a:lstStyle>
            <a:lvl1pPr algn="ctr">
              <a:defRPr sz="825"/>
            </a:lvl1pPr>
          </a:lstStyle>
          <a:p>
            <a:r>
              <a:rPr lang="en-GB" dirty="0"/>
              <a:t>INSERT IMAGE HERE</a:t>
            </a:r>
          </a:p>
        </p:txBody>
      </p:sp>
      <p:sp>
        <p:nvSpPr>
          <p:cNvPr id="11" name="Text Placeholder 6">
            <a:extLst>
              <a:ext uri="{FF2B5EF4-FFF2-40B4-BE49-F238E27FC236}">
                <a16:creationId xmlns:a16="http://schemas.microsoft.com/office/drawing/2014/main" id="{9FF6C9C2-5549-4C12-A21F-41CD1B63506D}"/>
              </a:ext>
            </a:extLst>
          </p:cNvPr>
          <p:cNvSpPr>
            <a:spLocks noGrp="1"/>
          </p:cNvSpPr>
          <p:nvPr>
            <p:ph type="body" sz="quarter" idx="16"/>
          </p:nvPr>
        </p:nvSpPr>
        <p:spPr>
          <a:xfrm>
            <a:off x="3281362" y="4038601"/>
            <a:ext cx="2547938" cy="847725"/>
          </a:xfrm>
        </p:spPr>
        <p:txBody>
          <a:bodyPr/>
          <a:lstStyle>
            <a:lvl1pPr>
              <a:defRPr sz="1350">
                <a:solidFill>
                  <a:schemeClr val="accent1"/>
                </a:solidFill>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279BF4E4-BFB4-4F64-AED9-25DFB4841803}"/>
              </a:ext>
            </a:extLst>
          </p:cNvPr>
          <p:cNvCxnSpPr/>
          <p:nvPr/>
        </p:nvCxnSpPr>
        <p:spPr>
          <a:xfrm>
            <a:off x="6029325" y="457200"/>
            <a:ext cx="0" cy="42672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9492E3B-9BE5-4B61-83C0-A34107DE1905}"/>
              </a:ext>
            </a:extLst>
          </p:cNvPr>
          <p:cNvCxnSpPr/>
          <p:nvPr/>
        </p:nvCxnSpPr>
        <p:spPr>
          <a:xfrm>
            <a:off x="6029324"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14" name="Picture Placeholder 7">
            <a:extLst>
              <a:ext uri="{FF2B5EF4-FFF2-40B4-BE49-F238E27FC236}">
                <a16:creationId xmlns:a16="http://schemas.microsoft.com/office/drawing/2014/main" id="{1B7102AC-FA28-4F5A-9E72-AA9A27355941}"/>
              </a:ext>
            </a:extLst>
          </p:cNvPr>
          <p:cNvSpPr>
            <a:spLocks noGrp="1"/>
          </p:cNvSpPr>
          <p:nvPr>
            <p:ph type="pic" sz="quarter" idx="17" hasCustomPrompt="1"/>
          </p:nvPr>
        </p:nvSpPr>
        <p:spPr>
          <a:xfrm>
            <a:off x="6203156" y="457201"/>
            <a:ext cx="2569369" cy="3381375"/>
          </a:xfrm>
          <a:solidFill>
            <a:schemeClr val="tx2">
              <a:lumMod val="20000"/>
              <a:lumOff val="80000"/>
            </a:schemeClr>
          </a:solidFill>
        </p:spPr>
        <p:txBody>
          <a:bodyPr tIns="1188000"/>
          <a:lstStyle>
            <a:lvl1pPr algn="ctr">
              <a:defRPr sz="825"/>
            </a:lvl1pPr>
          </a:lstStyle>
          <a:p>
            <a:r>
              <a:rPr lang="en-GB" dirty="0"/>
              <a:t>INSERT IMAGE HERE</a:t>
            </a:r>
          </a:p>
        </p:txBody>
      </p:sp>
      <p:sp>
        <p:nvSpPr>
          <p:cNvPr id="15" name="Text Placeholder 6">
            <a:extLst>
              <a:ext uri="{FF2B5EF4-FFF2-40B4-BE49-F238E27FC236}">
                <a16:creationId xmlns:a16="http://schemas.microsoft.com/office/drawing/2014/main" id="{BC2453ED-5664-44F6-917B-4CFD0EA37842}"/>
              </a:ext>
            </a:extLst>
          </p:cNvPr>
          <p:cNvSpPr>
            <a:spLocks noGrp="1"/>
          </p:cNvSpPr>
          <p:nvPr>
            <p:ph type="body" sz="quarter" idx="18"/>
          </p:nvPr>
        </p:nvSpPr>
        <p:spPr>
          <a:xfrm>
            <a:off x="6203155" y="4038601"/>
            <a:ext cx="2547938" cy="847725"/>
          </a:xfrm>
        </p:spPr>
        <p:txBody>
          <a:bodyPr/>
          <a:lstStyle>
            <a:lvl1pPr>
              <a:defRPr sz="135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90384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BE135E-2566-4748-853C-8A3B78F0FB00}" type="slidenum">
              <a:rPr lang="en-GB" smtClean="0"/>
              <a:t>‹#›</a:t>
            </a:fld>
            <a:endParaRPr lang="en-GB"/>
          </a:p>
        </p:txBody>
      </p:sp>
      <p:sp>
        <p:nvSpPr>
          <p:cNvPr id="5" name="Picture Placeholder 7">
            <a:extLst>
              <a:ext uri="{FF2B5EF4-FFF2-40B4-BE49-F238E27FC236}">
                <a16:creationId xmlns:a16="http://schemas.microsoft.com/office/drawing/2014/main" id="{C19C31A9-08D4-4D77-B37E-A5087A19A1BD}"/>
              </a:ext>
            </a:extLst>
          </p:cNvPr>
          <p:cNvSpPr>
            <a:spLocks noGrp="1"/>
          </p:cNvSpPr>
          <p:nvPr>
            <p:ph type="pic" sz="quarter" idx="13" hasCustomPrompt="1"/>
          </p:nvPr>
        </p:nvSpPr>
        <p:spPr>
          <a:xfrm>
            <a:off x="359570" y="457201"/>
            <a:ext cx="1826418" cy="3381375"/>
          </a:xfrm>
          <a:solidFill>
            <a:schemeClr val="tx2">
              <a:lumMod val="20000"/>
              <a:lumOff val="80000"/>
            </a:schemeClr>
          </a:solidFill>
        </p:spPr>
        <p:txBody>
          <a:bodyPr tIns="1296000"/>
          <a:lstStyle>
            <a:lvl1pPr algn="ctr">
              <a:defRPr sz="825"/>
            </a:lvl1pPr>
          </a:lstStyle>
          <a:p>
            <a:r>
              <a:rPr lang="en-GB" dirty="0"/>
              <a:t>INSERT IMAGE HERE</a:t>
            </a:r>
          </a:p>
        </p:txBody>
      </p:sp>
      <p:sp>
        <p:nvSpPr>
          <p:cNvPr id="7" name="Text Placeholder 6">
            <a:extLst>
              <a:ext uri="{FF2B5EF4-FFF2-40B4-BE49-F238E27FC236}">
                <a16:creationId xmlns:a16="http://schemas.microsoft.com/office/drawing/2014/main" id="{11819443-3862-421E-9D1F-C1C1E1F9AE0E}"/>
              </a:ext>
            </a:extLst>
          </p:cNvPr>
          <p:cNvSpPr>
            <a:spLocks noGrp="1"/>
          </p:cNvSpPr>
          <p:nvPr>
            <p:ph type="body" sz="quarter" idx="14"/>
          </p:nvPr>
        </p:nvSpPr>
        <p:spPr>
          <a:xfrm>
            <a:off x="359569" y="4038601"/>
            <a:ext cx="1837136" cy="847725"/>
          </a:xfrm>
        </p:spPr>
        <p:txBody>
          <a:bodyPr/>
          <a:lstStyle>
            <a:lvl1pPr>
              <a:defRPr sz="1350">
                <a:solidFill>
                  <a:schemeClr val="accent1"/>
                </a:solidFill>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7A1523B7-0D31-4926-B6EA-01E28AD2E033}"/>
              </a:ext>
            </a:extLst>
          </p:cNvPr>
          <p:cNvCxnSpPr/>
          <p:nvPr/>
        </p:nvCxnSpPr>
        <p:spPr>
          <a:xfrm>
            <a:off x="2378869"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17" name="Picture Placeholder 7">
            <a:extLst>
              <a:ext uri="{FF2B5EF4-FFF2-40B4-BE49-F238E27FC236}">
                <a16:creationId xmlns:a16="http://schemas.microsoft.com/office/drawing/2014/main" id="{C1641D7B-0A2D-4BB1-A366-38E53A50EE73}"/>
              </a:ext>
            </a:extLst>
          </p:cNvPr>
          <p:cNvSpPr>
            <a:spLocks noGrp="1"/>
          </p:cNvSpPr>
          <p:nvPr>
            <p:ph type="pic" sz="quarter" idx="15" hasCustomPrompt="1"/>
          </p:nvPr>
        </p:nvSpPr>
        <p:spPr>
          <a:xfrm>
            <a:off x="2553891" y="457201"/>
            <a:ext cx="1826418" cy="3381375"/>
          </a:xfrm>
          <a:solidFill>
            <a:schemeClr val="tx2">
              <a:lumMod val="20000"/>
              <a:lumOff val="80000"/>
            </a:schemeClr>
          </a:solidFill>
        </p:spPr>
        <p:txBody>
          <a:bodyPr tIns="1296000"/>
          <a:lstStyle>
            <a:lvl1pPr algn="ctr">
              <a:defRPr sz="825"/>
            </a:lvl1pPr>
          </a:lstStyle>
          <a:p>
            <a:r>
              <a:rPr lang="en-GB" dirty="0"/>
              <a:t>INSERT IMAGE HERE</a:t>
            </a:r>
          </a:p>
        </p:txBody>
      </p:sp>
      <p:sp>
        <p:nvSpPr>
          <p:cNvPr id="18" name="Text Placeholder 6">
            <a:extLst>
              <a:ext uri="{FF2B5EF4-FFF2-40B4-BE49-F238E27FC236}">
                <a16:creationId xmlns:a16="http://schemas.microsoft.com/office/drawing/2014/main" id="{590AA397-2101-4A70-B8D3-8541F8BA33AD}"/>
              </a:ext>
            </a:extLst>
          </p:cNvPr>
          <p:cNvSpPr>
            <a:spLocks noGrp="1"/>
          </p:cNvSpPr>
          <p:nvPr>
            <p:ph type="body" sz="quarter" idx="16"/>
          </p:nvPr>
        </p:nvSpPr>
        <p:spPr>
          <a:xfrm>
            <a:off x="2545557" y="4038601"/>
            <a:ext cx="1837136" cy="847725"/>
          </a:xfrm>
        </p:spPr>
        <p:txBody>
          <a:bodyPr/>
          <a:lstStyle>
            <a:lvl1pPr>
              <a:defRPr sz="1350">
                <a:solidFill>
                  <a:schemeClr val="accent1"/>
                </a:solidFill>
              </a:defRPr>
            </a:lvl1pPr>
          </a:lstStyle>
          <a:p>
            <a:pPr lvl="0"/>
            <a:r>
              <a:rPr lang="en-US"/>
              <a:t>Click to edit Master text styles</a:t>
            </a:r>
          </a:p>
        </p:txBody>
      </p:sp>
      <p:cxnSp>
        <p:nvCxnSpPr>
          <p:cNvPr id="19" name="Straight Connector 18">
            <a:extLst>
              <a:ext uri="{FF2B5EF4-FFF2-40B4-BE49-F238E27FC236}">
                <a16:creationId xmlns:a16="http://schemas.microsoft.com/office/drawing/2014/main" id="{F19E1275-FCF1-459F-991C-BA329E568E30}"/>
              </a:ext>
            </a:extLst>
          </p:cNvPr>
          <p:cNvCxnSpPr/>
          <p:nvPr/>
        </p:nvCxnSpPr>
        <p:spPr>
          <a:xfrm>
            <a:off x="4564856"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20" name="Picture Placeholder 7">
            <a:extLst>
              <a:ext uri="{FF2B5EF4-FFF2-40B4-BE49-F238E27FC236}">
                <a16:creationId xmlns:a16="http://schemas.microsoft.com/office/drawing/2014/main" id="{BC4A69A1-FCE3-4A09-B2F6-3F05EFC8A1F2}"/>
              </a:ext>
            </a:extLst>
          </p:cNvPr>
          <p:cNvSpPr>
            <a:spLocks noGrp="1"/>
          </p:cNvSpPr>
          <p:nvPr>
            <p:ph type="pic" sz="quarter" idx="17" hasCustomPrompt="1"/>
          </p:nvPr>
        </p:nvSpPr>
        <p:spPr>
          <a:xfrm>
            <a:off x="4748213" y="457201"/>
            <a:ext cx="1826418" cy="3381375"/>
          </a:xfrm>
          <a:solidFill>
            <a:schemeClr val="tx2">
              <a:lumMod val="20000"/>
              <a:lumOff val="80000"/>
            </a:schemeClr>
          </a:solidFill>
        </p:spPr>
        <p:txBody>
          <a:bodyPr tIns="1296000"/>
          <a:lstStyle>
            <a:lvl1pPr algn="ctr">
              <a:defRPr sz="825"/>
            </a:lvl1pPr>
          </a:lstStyle>
          <a:p>
            <a:r>
              <a:rPr lang="en-GB" dirty="0"/>
              <a:t>INSERT IMAGE HERE</a:t>
            </a:r>
          </a:p>
        </p:txBody>
      </p:sp>
      <p:sp>
        <p:nvSpPr>
          <p:cNvPr id="21" name="Text Placeholder 6">
            <a:extLst>
              <a:ext uri="{FF2B5EF4-FFF2-40B4-BE49-F238E27FC236}">
                <a16:creationId xmlns:a16="http://schemas.microsoft.com/office/drawing/2014/main" id="{87DCFF6F-5624-43CB-992D-A9A15C278D76}"/>
              </a:ext>
            </a:extLst>
          </p:cNvPr>
          <p:cNvSpPr>
            <a:spLocks noGrp="1"/>
          </p:cNvSpPr>
          <p:nvPr>
            <p:ph type="body" sz="quarter" idx="18"/>
          </p:nvPr>
        </p:nvSpPr>
        <p:spPr>
          <a:xfrm>
            <a:off x="4741069" y="4038601"/>
            <a:ext cx="1837136" cy="847725"/>
          </a:xfrm>
        </p:spPr>
        <p:txBody>
          <a:bodyPr/>
          <a:lstStyle>
            <a:lvl1pPr>
              <a:defRPr sz="1350">
                <a:solidFill>
                  <a:schemeClr val="accent1"/>
                </a:solidFill>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746E0189-91FD-4811-BEE9-78B3C93512C6}"/>
              </a:ext>
            </a:extLst>
          </p:cNvPr>
          <p:cNvCxnSpPr/>
          <p:nvPr/>
        </p:nvCxnSpPr>
        <p:spPr>
          <a:xfrm>
            <a:off x="6760369" y="457200"/>
            <a:ext cx="0" cy="4320000"/>
          </a:xfrm>
          <a:prstGeom prst="line">
            <a:avLst/>
          </a:prstGeom>
          <a:ln w="6350">
            <a:solidFill>
              <a:srgbClr val="50555A"/>
            </a:solidFill>
          </a:ln>
        </p:spPr>
        <p:style>
          <a:lnRef idx="1">
            <a:schemeClr val="accent1"/>
          </a:lnRef>
          <a:fillRef idx="0">
            <a:schemeClr val="accent1"/>
          </a:fillRef>
          <a:effectRef idx="0">
            <a:schemeClr val="accent1"/>
          </a:effectRef>
          <a:fontRef idx="minor">
            <a:schemeClr val="tx1"/>
          </a:fontRef>
        </p:style>
      </p:cxnSp>
      <p:sp>
        <p:nvSpPr>
          <p:cNvPr id="24" name="Picture Placeholder 7">
            <a:extLst>
              <a:ext uri="{FF2B5EF4-FFF2-40B4-BE49-F238E27FC236}">
                <a16:creationId xmlns:a16="http://schemas.microsoft.com/office/drawing/2014/main" id="{5E17F586-7CF3-4F8D-B0B1-2463938F4C0A}"/>
              </a:ext>
            </a:extLst>
          </p:cNvPr>
          <p:cNvSpPr>
            <a:spLocks noGrp="1"/>
          </p:cNvSpPr>
          <p:nvPr>
            <p:ph type="pic" sz="quarter" idx="19" hasCustomPrompt="1"/>
          </p:nvPr>
        </p:nvSpPr>
        <p:spPr>
          <a:xfrm>
            <a:off x="6942534" y="457201"/>
            <a:ext cx="1826418" cy="3381375"/>
          </a:xfrm>
          <a:solidFill>
            <a:schemeClr val="tx2">
              <a:lumMod val="20000"/>
              <a:lumOff val="80000"/>
            </a:schemeClr>
          </a:solidFill>
        </p:spPr>
        <p:txBody>
          <a:bodyPr tIns="1296000"/>
          <a:lstStyle>
            <a:lvl1pPr algn="ctr">
              <a:defRPr sz="825"/>
            </a:lvl1pPr>
          </a:lstStyle>
          <a:p>
            <a:r>
              <a:rPr lang="en-GB" dirty="0"/>
              <a:t>INSERT IMAGE HERE</a:t>
            </a:r>
          </a:p>
        </p:txBody>
      </p:sp>
      <p:sp>
        <p:nvSpPr>
          <p:cNvPr id="25" name="Text Placeholder 6">
            <a:extLst>
              <a:ext uri="{FF2B5EF4-FFF2-40B4-BE49-F238E27FC236}">
                <a16:creationId xmlns:a16="http://schemas.microsoft.com/office/drawing/2014/main" id="{A7D14AF8-1472-498A-A689-1E2F6799CD3C}"/>
              </a:ext>
            </a:extLst>
          </p:cNvPr>
          <p:cNvSpPr>
            <a:spLocks noGrp="1"/>
          </p:cNvSpPr>
          <p:nvPr>
            <p:ph type="body" sz="quarter" idx="20"/>
          </p:nvPr>
        </p:nvSpPr>
        <p:spPr>
          <a:xfrm>
            <a:off x="6942534" y="4038601"/>
            <a:ext cx="1814513" cy="847725"/>
          </a:xfrm>
        </p:spPr>
        <p:txBody>
          <a:bodyPr/>
          <a:lstStyle>
            <a:lvl1pPr>
              <a:defRPr sz="135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592711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Icons">
    <p:spTree>
      <p:nvGrpSpPr>
        <p:cNvPr id="1" name=""/>
        <p:cNvGrpSpPr/>
        <p:nvPr/>
      </p:nvGrpSpPr>
      <p:grpSpPr>
        <a:xfrm>
          <a:off x="0" y="0"/>
          <a:ext cx="0" cy="0"/>
          <a:chOff x="0" y="0"/>
          <a:chExt cx="0" cy="0"/>
        </a:xfrm>
      </p:grpSpPr>
      <p:sp>
        <p:nvSpPr>
          <p:cNvPr id="2" name="Title 1"/>
          <p:cNvSpPr>
            <a:spLocks noGrp="1"/>
          </p:cNvSpPr>
          <p:nvPr>
            <p:ph type="title"/>
          </p:nvPr>
        </p:nvSpPr>
        <p:spPr>
          <a:xfrm>
            <a:off x="359569" y="411896"/>
            <a:ext cx="5033963" cy="483454"/>
          </a:xfrm>
        </p:spPr>
        <p:txBody>
          <a:bodyPr/>
          <a:lstStyle>
            <a:lvl1pPr>
              <a:lnSpc>
                <a:spcPts val="2550"/>
              </a:lnSpc>
              <a:defRPr sz="2250">
                <a:solidFill>
                  <a:schemeClr val="accent1"/>
                </a:solidFill>
              </a:defRPr>
            </a:lvl1pPr>
          </a:lstStyle>
          <a:p>
            <a:r>
              <a:rPr lang="en-US"/>
              <a:t>Click to edit Master title style</a:t>
            </a:r>
            <a:endParaRPr lang="en-GB" dirty="0"/>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cxnSp>
        <p:nvCxnSpPr>
          <p:cNvPr id="7" name="Straight Connector 6">
            <a:extLst>
              <a:ext uri="{FF2B5EF4-FFF2-40B4-BE49-F238E27FC236}">
                <a16:creationId xmlns:a16="http://schemas.microsoft.com/office/drawing/2014/main" id="{D1FA51FB-DB38-4837-90B7-21CD244F8C70}"/>
              </a:ext>
            </a:extLst>
          </p:cNvPr>
          <p:cNvCxnSpPr/>
          <p:nvPr/>
        </p:nvCxnSpPr>
        <p:spPr>
          <a:xfrm>
            <a:off x="359569" y="1104900"/>
            <a:ext cx="8397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CD56DE-DD12-4042-A24B-689D9F60DEB8}"/>
              </a:ext>
            </a:extLst>
          </p:cNvPr>
          <p:cNvCxnSpPr/>
          <p:nvPr/>
        </p:nvCxnSpPr>
        <p:spPr>
          <a:xfrm>
            <a:off x="359569" y="2914650"/>
            <a:ext cx="8397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94B333-D9D2-41AF-B703-13749ED01B9C}"/>
              </a:ext>
            </a:extLst>
          </p:cNvPr>
          <p:cNvCxnSpPr/>
          <p:nvPr/>
        </p:nvCxnSpPr>
        <p:spPr>
          <a:xfrm>
            <a:off x="359569" y="4705350"/>
            <a:ext cx="839747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687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Icons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69" y="411896"/>
            <a:ext cx="5033963" cy="483454"/>
          </a:xfrm>
        </p:spPr>
        <p:txBody>
          <a:bodyPr/>
          <a:lstStyle>
            <a:lvl1pPr>
              <a:lnSpc>
                <a:spcPts val="2550"/>
              </a:lnSpc>
              <a:defRPr sz="2250">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cxnSp>
        <p:nvCxnSpPr>
          <p:cNvPr id="7" name="Straight Connector 6">
            <a:extLst>
              <a:ext uri="{FF2B5EF4-FFF2-40B4-BE49-F238E27FC236}">
                <a16:creationId xmlns:a16="http://schemas.microsoft.com/office/drawing/2014/main" id="{D1FA51FB-DB38-4837-90B7-21CD244F8C70}"/>
              </a:ext>
            </a:extLst>
          </p:cNvPr>
          <p:cNvCxnSpPr/>
          <p:nvPr/>
        </p:nvCxnSpPr>
        <p:spPr>
          <a:xfrm>
            <a:off x="359569" y="1104900"/>
            <a:ext cx="83974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CD56DE-DD12-4042-A24B-689D9F60DEB8}"/>
              </a:ext>
            </a:extLst>
          </p:cNvPr>
          <p:cNvCxnSpPr/>
          <p:nvPr/>
        </p:nvCxnSpPr>
        <p:spPr>
          <a:xfrm>
            <a:off x="359569" y="2914650"/>
            <a:ext cx="83974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94B333-D9D2-41AF-B703-13749ED01B9C}"/>
              </a:ext>
            </a:extLst>
          </p:cNvPr>
          <p:cNvCxnSpPr/>
          <p:nvPr/>
        </p:nvCxnSpPr>
        <p:spPr>
          <a:xfrm>
            <a:off x="359569" y="4705350"/>
            <a:ext cx="839747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442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hart/Graph">
    <p:bg>
      <p:bgPr>
        <a:solidFill>
          <a:srgbClr val="E6F0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69" y="411164"/>
            <a:ext cx="3644021" cy="453077"/>
          </a:xfrm>
        </p:spPr>
        <p:txBody>
          <a:bodyPr/>
          <a:lstStyle>
            <a:lvl1pPr>
              <a:lnSpc>
                <a:spcPts val="2550"/>
              </a:lnSpc>
              <a:defRPr sz="2250">
                <a:solidFill>
                  <a:schemeClr val="tx2"/>
                </a:solidFill>
              </a:defRPr>
            </a:lvl1pPr>
          </a:lstStyle>
          <a:p>
            <a:r>
              <a:rPr lang="en-US"/>
              <a:t>Click to edit Master title style</a:t>
            </a:r>
            <a:endParaRPr lang="en-GB" dirty="0"/>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sp>
        <p:nvSpPr>
          <p:cNvPr id="9" name="Text Placeholder 8">
            <a:extLst>
              <a:ext uri="{FF2B5EF4-FFF2-40B4-BE49-F238E27FC236}">
                <a16:creationId xmlns:a16="http://schemas.microsoft.com/office/drawing/2014/main" id="{7257DB79-C6EC-4871-8A1E-F2CD07968BE0}"/>
              </a:ext>
            </a:extLst>
          </p:cNvPr>
          <p:cNvSpPr>
            <a:spLocks noGrp="1"/>
          </p:cNvSpPr>
          <p:nvPr>
            <p:ph type="body" sz="quarter" idx="13"/>
          </p:nvPr>
        </p:nvSpPr>
        <p:spPr>
          <a:xfrm>
            <a:off x="4856560" y="411164"/>
            <a:ext cx="3900488" cy="454025"/>
          </a:xfrm>
        </p:spPr>
        <p:txBody>
          <a:bodyPr/>
          <a:lstStyle>
            <a:lvl1pPr>
              <a:lnSpc>
                <a:spcPts val="2550"/>
              </a:lnSpc>
              <a:defRPr sz="2250"/>
            </a:lvl1pPr>
          </a:lstStyle>
          <a:p>
            <a:pPr lvl="0"/>
            <a:r>
              <a:rPr lang="en-US"/>
              <a:t>Click to edit Master text styles</a:t>
            </a:r>
          </a:p>
        </p:txBody>
      </p:sp>
    </p:spTree>
    <p:extLst>
      <p:ext uri="{BB962C8B-B14F-4D97-AF65-F5344CB8AC3E}">
        <p14:creationId xmlns:p14="http://schemas.microsoft.com/office/powerpoint/2010/main" val="709843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Palette">
    <p:spTree>
      <p:nvGrpSpPr>
        <p:cNvPr id="1" name=""/>
        <p:cNvGrpSpPr/>
        <p:nvPr/>
      </p:nvGrpSpPr>
      <p:grpSpPr>
        <a:xfrm>
          <a:off x="0" y="0"/>
          <a:ext cx="0" cy="0"/>
          <a:chOff x="0" y="0"/>
          <a:chExt cx="0" cy="0"/>
        </a:xfrm>
      </p:grpSpPr>
      <p:sp>
        <p:nvSpPr>
          <p:cNvPr id="2" name="Title 1"/>
          <p:cNvSpPr>
            <a:spLocks noGrp="1"/>
          </p:cNvSpPr>
          <p:nvPr>
            <p:ph type="title"/>
          </p:nvPr>
        </p:nvSpPr>
        <p:spPr>
          <a:xfrm>
            <a:off x="359569" y="411896"/>
            <a:ext cx="5033963" cy="483454"/>
          </a:xfrm>
        </p:spPr>
        <p:txBody>
          <a:bodyPr/>
          <a:lstStyle>
            <a:lvl1pPr>
              <a:lnSpc>
                <a:spcPts val="2550"/>
              </a:lnSpc>
              <a:defRPr sz="2250">
                <a:solidFill>
                  <a:schemeClr val="accent1"/>
                </a:solidFill>
              </a:defRPr>
            </a:lvl1pPr>
          </a:lstStyle>
          <a:p>
            <a:r>
              <a:rPr lang="en-US"/>
              <a:t>Click to edit Master title style</a:t>
            </a:r>
            <a:endParaRPr lang="en-GB" dirty="0"/>
          </a:p>
        </p:txBody>
      </p:sp>
      <p:sp>
        <p:nvSpPr>
          <p:cNvPr id="5" name="Slide Number Placeholder 4"/>
          <p:cNvSpPr>
            <a:spLocks noGrp="1"/>
          </p:cNvSpPr>
          <p:nvPr>
            <p:ph type="sldNum" sz="quarter" idx="12"/>
          </p:nvPr>
        </p:nvSpPr>
        <p:spPr/>
        <p:txBody>
          <a:bodyPr/>
          <a:lstStyle/>
          <a:p>
            <a:fld id="{DDBE135E-2566-4748-853C-8A3B78F0FB00}" type="slidenum">
              <a:rPr lang="en-GB" smtClean="0"/>
              <a:t>‹#›</a:t>
            </a:fld>
            <a:endParaRPr lang="en-GB"/>
          </a:p>
        </p:txBody>
      </p:sp>
    </p:spTree>
    <p:extLst>
      <p:ext uri="{BB962C8B-B14F-4D97-AF65-F5344CB8AC3E}">
        <p14:creationId xmlns:p14="http://schemas.microsoft.com/office/powerpoint/2010/main" val="3916258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677C4DD-148A-471E-BE3D-0BF2676B0C18}" type="slidenum">
              <a:rPr lang="en-GB" altLang="en-US" smtClean="0"/>
              <a:pPr>
                <a:defRPr/>
              </a:pPr>
              <a:t>‹#›</a:t>
            </a:fld>
            <a:endParaRPr lang="en-GB" altLang="en-US"/>
          </a:p>
        </p:txBody>
      </p:sp>
    </p:spTree>
    <p:extLst>
      <p:ext uri="{BB962C8B-B14F-4D97-AF65-F5344CB8AC3E}">
        <p14:creationId xmlns:p14="http://schemas.microsoft.com/office/powerpoint/2010/main" val="239312125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a:bodyPr>
          <a:lstStyle>
            <a:lvl1pPr>
              <a:defRPr sz="3600"/>
            </a:lvl1pPr>
          </a:lstStyle>
          <a:p>
            <a:r>
              <a:rPr lang="en-US"/>
              <a:t>Click to edit Master title style</a:t>
            </a:r>
            <a:endParaRPr lang="en-IE" dirty="0"/>
          </a:p>
        </p:txBody>
      </p:sp>
      <p:sp>
        <p:nvSpPr>
          <p:cNvPr id="9" name="Picture Placeholder 8"/>
          <p:cNvSpPr>
            <a:spLocks noGrp="1"/>
          </p:cNvSpPr>
          <p:nvPr>
            <p:ph type="pic" sz="quarter" idx="10"/>
          </p:nvPr>
        </p:nvSpPr>
        <p:spPr>
          <a:xfrm>
            <a:off x="5364088" y="1988840"/>
            <a:ext cx="3384550" cy="3960440"/>
          </a:xfrm>
        </p:spPr>
        <p:txBody>
          <a:bodyPr rtlCol="0">
            <a:normAutofit/>
          </a:bodyPr>
          <a:lstStyle/>
          <a:p>
            <a:pPr lvl="0"/>
            <a:r>
              <a:rPr lang="en-US" noProof="0"/>
              <a:t>Click icon to add picture</a:t>
            </a:r>
            <a:endParaRPr lang="en-IE" noProof="0" dirty="0"/>
          </a:p>
        </p:txBody>
      </p:sp>
      <p:sp>
        <p:nvSpPr>
          <p:cNvPr id="11" name="Text Placeholder 10"/>
          <p:cNvSpPr>
            <a:spLocks noGrp="1"/>
          </p:cNvSpPr>
          <p:nvPr>
            <p:ph type="body" sz="quarter" idx="11"/>
          </p:nvPr>
        </p:nvSpPr>
        <p:spPr>
          <a:xfrm>
            <a:off x="467544" y="1988840"/>
            <a:ext cx="4536306" cy="3960440"/>
          </a:xfrm>
        </p:spPr>
        <p:txBody>
          <a:bodyPr/>
          <a:lstStyle>
            <a:lvl1pPr>
              <a:defRPr sz="2400" baseline="0"/>
            </a:lvl1pPr>
            <a:lvl2pPr marL="800100" indent="-342900">
              <a:buFontTx/>
              <a:buChar char="-"/>
              <a:defRPr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08979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E5216B1E-2890-404A-BD78-69998FC84080}"/>
              </a:ext>
            </a:extLst>
          </p:cNvPr>
          <p:cNvSpPr>
            <a:spLocks noGrp="1"/>
          </p:cNvSpPr>
          <p:nvPr>
            <p:ph type="dt" sz="half" idx="10"/>
          </p:nvPr>
        </p:nvSpPr>
        <p:spPr>
          <a:xfrm>
            <a:off x="457200" y="6243638"/>
            <a:ext cx="2133600" cy="457200"/>
          </a:xfrm>
          <a:prstGeom prst="rect">
            <a:avLst/>
          </a:prstGeom>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5F6D640A-B6D3-4FC2-A343-7DF378719244}"/>
              </a:ext>
            </a:extLst>
          </p:cNvPr>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6AB535E-057F-4790-A1EA-4D78BACBAB81}"/>
              </a:ext>
            </a:extLst>
          </p:cNvPr>
          <p:cNvSpPr>
            <a:spLocks noGrp="1"/>
          </p:cNvSpPr>
          <p:nvPr>
            <p:ph type="sldNum" sz="quarter" idx="12"/>
          </p:nvPr>
        </p:nvSpPr>
        <p:spPr>
          <a:xfrm>
            <a:off x="6553200" y="6243638"/>
            <a:ext cx="2133600" cy="457200"/>
          </a:xfrm>
          <a:prstGeom prst="rect">
            <a:avLst/>
          </a:prstGeom>
        </p:spPr>
        <p:txBody>
          <a:bodyPr/>
          <a:lstStyle>
            <a:lvl1pPr>
              <a:defRPr/>
            </a:lvl1pPr>
          </a:lstStyle>
          <a:p>
            <a:pPr>
              <a:defRPr/>
            </a:pPr>
            <a:fld id="{DFC5767C-35A5-4C8A-BBE8-4CFC6BA1075F}" type="slidenum">
              <a:rPr lang="en-GB" altLang="en-US"/>
              <a:pPr>
                <a:defRPr/>
              </a:pPr>
              <a:t>‹#›</a:t>
            </a:fld>
            <a:endParaRPr lang="en-GB" altLang="en-US"/>
          </a:p>
        </p:txBody>
      </p:sp>
    </p:spTree>
    <p:extLst>
      <p:ext uri="{BB962C8B-B14F-4D97-AF65-F5344CB8AC3E}">
        <p14:creationId xmlns:p14="http://schemas.microsoft.com/office/powerpoint/2010/main" val="1256612633"/>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Rectangle 12"/>
          <p:cNvSpPr/>
          <p:nvPr userDrawn="1"/>
        </p:nvSpPr>
        <p:spPr>
          <a:xfrm>
            <a:off x="0" y="0"/>
            <a:ext cx="9144000" cy="30132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828674" y="3819975"/>
            <a:ext cx="7500939" cy="554850"/>
          </a:xfrm>
        </p:spPr>
        <p:txBody>
          <a:bodyPr/>
          <a:lstStyle>
            <a:lvl1pPr algn="l">
              <a:defRPr>
                <a:solidFill>
                  <a:schemeClr val="accent2"/>
                </a:solidFill>
              </a:defRPr>
            </a:lvl1pPr>
          </a:lstStyle>
          <a:p>
            <a:r>
              <a:rPr lang="en-US"/>
              <a:t>Click to edit Master title style</a:t>
            </a:r>
            <a:endParaRPr lang="en-GB" dirty="0"/>
          </a:p>
        </p:txBody>
      </p:sp>
      <p:sp>
        <p:nvSpPr>
          <p:cNvPr id="3" name="Subtitle 2"/>
          <p:cNvSpPr>
            <a:spLocks noGrp="1"/>
          </p:cNvSpPr>
          <p:nvPr>
            <p:ph type="subTitle" idx="1"/>
          </p:nvPr>
        </p:nvSpPr>
        <p:spPr>
          <a:xfrm>
            <a:off x="828675" y="4394175"/>
            <a:ext cx="7500938" cy="361800"/>
          </a:xfrm>
        </p:spPr>
        <p:txBody>
          <a:bodyPr/>
          <a:lstStyle>
            <a:lvl1pPr marL="0" indent="0" algn="l">
              <a:buNone/>
              <a:defRPr sz="14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675" y="687723"/>
            <a:ext cx="4636800" cy="1239265"/>
          </a:xfrm>
          <a:prstGeom prst="rect">
            <a:avLst/>
          </a:prstGeom>
        </p:spPr>
      </p:pic>
      <p:sp>
        <p:nvSpPr>
          <p:cNvPr id="11" name="Text Placeholder 10"/>
          <p:cNvSpPr>
            <a:spLocks noGrp="1"/>
          </p:cNvSpPr>
          <p:nvPr>
            <p:ph type="body" sz="quarter" idx="10"/>
          </p:nvPr>
        </p:nvSpPr>
        <p:spPr>
          <a:xfrm>
            <a:off x="828675" y="5386500"/>
            <a:ext cx="4679325" cy="979374"/>
          </a:xfrm>
        </p:spPr>
        <p:txBody>
          <a:bodyPr/>
          <a:lstStyle>
            <a:lvl1pPr>
              <a:spcBef>
                <a:spcPts val="0"/>
              </a:spcBef>
              <a:defRPr sz="1400">
                <a:solidFill>
                  <a:srgbClr val="005EAE"/>
                </a:solidFill>
              </a:defRPr>
            </a:lvl1pPr>
            <a:lvl2pPr marL="0" indent="0">
              <a:spcBef>
                <a:spcPts val="0"/>
              </a:spcBef>
              <a:buNone/>
              <a:defRPr sz="1400">
                <a:solidFill>
                  <a:schemeClr val="accent2"/>
                </a:solidFill>
              </a:defRPr>
            </a:lvl2pPr>
            <a:lvl3pPr marL="0" indent="0">
              <a:spcBef>
                <a:spcPts val="567"/>
              </a:spcBef>
              <a:buNone/>
              <a:defRPr sz="1400">
                <a:solidFill>
                  <a:schemeClr val="accent2"/>
                </a:solidFill>
              </a:defRPr>
            </a:lvl3pPr>
            <a:lvl4pPr>
              <a:spcBef>
                <a:spcPts val="0"/>
              </a:spcBef>
              <a:defRPr sz="1400">
                <a:solidFill>
                  <a:schemeClr val="bg1"/>
                </a:solidFill>
              </a:defRPr>
            </a:lvl4pPr>
            <a:lvl5pPr>
              <a:spcBef>
                <a:spcPts val="0"/>
              </a:spcBef>
              <a:defRPr sz="1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Rectangle 14"/>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spTree>
    <p:extLst>
      <p:ext uri="{BB962C8B-B14F-4D97-AF65-F5344CB8AC3E}">
        <p14:creationId xmlns:p14="http://schemas.microsoft.com/office/powerpoint/2010/main" val="3053446817"/>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Text Placeholder 3"/>
          <p:cNvSpPr>
            <a:spLocks noGrp="1"/>
          </p:cNvSpPr>
          <p:nvPr>
            <p:ph type="body" sz="quarter" idx="10"/>
          </p:nvPr>
        </p:nvSpPr>
        <p:spPr>
          <a:xfrm>
            <a:off x="828675" y="1881075"/>
            <a:ext cx="7500938"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Tree>
    <p:extLst>
      <p:ext uri="{BB962C8B-B14F-4D97-AF65-F5344CB8AC3E}">
        <p14:creationId xmlns:p14="http://schemas.microsoft.com/office/powerpoint/2010/main" val="199419530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Content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939200" y="1943100"/>
            <a:ext cx="4204800" cy="4343400"/>
          </a:xfrm>
          <a:solidFill>
            <a:schemeClr val="accent4"/>
          </a:solidFill>
        </p:spPr>
        <p:txBody>
          <a:bodyPr tIns="0" anchor="ctr" anchorCtr="0"/>
          <a:lstStyle>
            <a:lvl1pPr algn="ctr">
              <a:defRPr sz="1600" b="0">
                <a:solidFill>
                  <a:schemeClr val="accent3"/>
                </a:solidFill>
              </a:defRPr>
            </a:lvl1pPr>
          </a:lstStyle>
          <a:p>
            <a:r>
              <a:rPr lang="en-GB" dirty="0"/>
              <a:t>IMAGE</a:t>
            </a:r>
          </a:p>
        </p:txBody>
      </p:sp>
      <p:sp>
        <p:nvSpPr>
          <p:cNvPr id="2" name="Title 1"/>
          <p:cNvSpPr>
            <a:spLocks noGrp="1"/>
          </p:cNvSpPr>
          <p:nvPr>
            <p:ph type="title"/>
          </p:nvPr>
        </p:nvSpPr>
        <p:spPr/>
        <p:txBody>
          <a:bodyPr/>
          <a:lstStyle>
            <a:lvl1pPr>
              <a:defRPr>
                <a:solidFill>
                  <a:srgbClr val="005EAE"/>
                </a:solidFill>
              </a:defRPr>
            </a:lvl1pPr>
          </a:lstStyle>
          <a:p>
            <a:r>
              <a:rPr lang="en-US"/>
              <a:t>Click to edit Master title style</a:t>
            </a:r>
            <a:endParaRPr lang="en-GB" dirty="0"/>
          </a:p>
        </p:txBody>
      </p:sp>
      <p:sp>
        <p:nvSpPr>
          <p:cNvPr id="4" name="Text Placeholder 3"/>
          <p:cNvSpPr>
            <a:spLocks noGrp="1"/>
          </p:cNvSpPr>
          <p:nvPr>
            <p:ph type="body" sz="quarter" idx="10"/>
          </p:nvPr>
        </p:nvSpPr>
        <p:spPr>
          <a:xfrm>
            <a:off x="828675" y="1905000"/>
            <a:ext cx="3819525" cy="3987688"/>
          </a:xfrm>
        </p:spPr>
        <p:txBody>
          <a:bodyPr/>
          <a:lstStyle>
            <a:lvl1pPr marL="238125" indent="-238125">
              <a:spcBef>
                <a:spcPts val="850"/>
              </a:spcBef>
              <a:buClr>
                <a:schemeClr val="tx2"/>
              </a:buClr>
              <a:buFont typeface="Calibri" panose="020F0502020204030204" pitchFamily="34" charset="0"/>
              <a:buChar char="–"/>
              <a:defRPr sz="1400" b="0"/>
            </a:lvl1pPr>
            <a:lvl2pPr marL="503238" indent="-207963">
              <a:spcBef>
                <a:spcPts val="0"/>
              </a:spcBef>
              <a:spcAft>
                <a:spcPts val="567"/>
              </a:spcAft>
              <a:defRPr sz="1400" b="0"/>
            </a:lvl2pPr>
            <a:lvl3pPr>
              <a:defRPr sz="1400" b="0"/>
            </a:lvl3pPr>
            <a:lvl4pPr>
              <a:defRPr sz="1400" b="0"/>
            </a:lvl4pPr>
            <a:lvl5pPr>
              <a:defRPr sz="1400" b="0"/>
            </a:lvl5pPr>
          </a:lstStyle>
          <a:p>
            <a:pPr lvl="0"/>
            <a:r>
              <a:rPr lang="en-US"/>
              <a:t>Click to edit Master text styles</a:t>
            </a:r>
          </a:p>
          <a:p>
            <a:pPr lvl="1"/>
            <a:r>
              <a:rPr lang="en-US"/>
              <a:t>Second level</a:t>
            </a:r>
          </a:p>
        </p:txBody>
      </p:sp>
      <p:sp>
        <p:nvSpPr>
          <p:cNvPr id="6"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
        <p:nvSpPr>
          <p:cNvPr id="8" name="Rectangle 7"/>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Tree>
    <p:extLst>
      <p:ext uri="{BB962C8B-B14F-4D97-AF65-F5344CB8AC3E}">
        <p14:creationId xmlns:p14="http://schemas.microsoft.com/office/powerpoint/2010/main" val="2140198996"/>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1435835"/>
            <a:ext cx="9144000" cy="4850665"/>
          </a:xfrm>
          <a:solidFill>
            <a:schemeClr val="accent4"/>
          </a:solidFill>
        </p:spPr>
        <p:txBody>
          <a:bodyPr tIns="0" anchor="ctr" anchorCtr="0"/>
          <a:lstStyle>
            <a:lvl1pPr algn="ctr">
              <a:defRPr sz="1600" b="0">
                <a:solidFill>
                  <a:schemeClr val="accent3"/>
                </a:solidFill>
              </a:defRPr>
            </a:lvl1pPr>
          </a:lstStyle>
          <a:p>
            <a:r>
              <a:rPr lang="en-GB" dirty="0"/>
              <a:t>IMAGE</a:t>
            </a:r>
          </a:p>
        </p:txBody>
      </p:sp>
      <p:sp>
        <p:nvSpPr>
          <p:cNvPr id="2" name="Title 1"/>
          <p:cNvSpPr>
            <a:spLocks noGrp="1"/>
          </p:cNvSpPr>
          <p:nvPr>
            <p:ph type="title"/>
          </p:nvPr>
        </p:nvSpPr>
        <p:spPr/>
        <p:txBody>
          <a:bodyPr/>
          <a:lstStyle>
            <a:lvl1pPr>
              <a:defRPr>
                <a:solidFill>
                  <a:srgbClr val="005EAE"/>
                </a:solidFill>
              </a:defRPr>
            </a:lvl1pPr>
          </a:lstStyle>
          <a:p>
            <a:r>
              <a:rPr lang="en-US"/>
              <a:t>Click to edit Master title style</a:t>
            </a:r>
            <a:endParaRPr lang="en-GB" dirty="0"/>
          </a:p>
        </p:txBody>
      </p:sp>
      <p:sp>
        <p:nvSpPr>
          <p:cNvPr id="6"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
        <p:nvSpPr>
          <p:cNvPr id="8" name="Rectangle 7"/>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Tree>
    <p:extLst>
      <p:ext uri="{BB962C8B-B14F-4D97-AF65-F5344CB8AC3E}">
        <p14:creationId xmlns:p14="http://schemas.microsoft.com/office/powerpoint/2010/main" val="479876115"/>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828674" y="3715200"/>
            <a:ext cx="7500939" cy="554850"/>
          </a:xfrm>
        </p:spPr>
        <p:txBody>
          <a:bodyPr/>
          <a:lstStyle>
            <a:lvl1pPr algn="l">
              <a:defRPr sz="4200">
                <a:solidFill>
                  <a:srgbClr val="005EAE"/>
                </a:solidFill>
              </a:defRPr>
            </a:lvl1pPr>
          </a:lstStyle>
          <a:p>
            <a:r>
              <a:rPr lang="en-US"/>
              <a:t>Click to edit Master title style</a:t>
            </a:r>
            <a:endParaRPr lang="en-GB" dirty="0"/>
          </a:p>
        </p:txBody>
      </p:sp>
      <p:sp>
        <p:nvSpPr>
          <p:cNvPr id="7" name="Rectangle 6"/>
          <p:cNvSpPr/>
          <p:nvPr userDrawn="1"/>
        </p:nvSpPr>
        <p:spPr>
          <a:xfrm>
            <a:off x="0" y="0"/>
            <a:ext cx="9144000" cy="30132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675" y="687723"/>
            <a:ext cx="4636800" cy="1239265"/>
          </a:xfrm>
          <a:prstGeom prst="rect">
            <a:avLst/>
          </a:prstGeom>
        </p:spPr>
      </p:pic>
      <p:sp>
        <p:nvSpPr>
          <p:cNvPr id="9" name="Rectangle 8"/>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spTree>
    <p:extLst>
      <p:ext uri="{BB962C8B-B14F-4D97-AF65-F5344CB8AC3E}">
        <p14:creationId xmlns:p14="http://schemas.microsoft.com/office/powerpoint/2010/main" val="1335336054"/>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le &amp; 2 Column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Text Placeholder 3"/>
          <p:cNvSpPr>
            <a:spLocks noGrp="1"/>
          </p:cNvSpPr>
          <p:nvPr>
            <p:ph type="body" sz="quarter" idx="10"/>
          </p:nvPr>
        </p:nvSpPr>
        <p:spPr>
          <a:xfrm>
            <a:off x="828676" y="1881075"/>
            <a:ext cx="7527924" cy="3643425"/>
          </a:xfrm>
        </p:spPr>
        <p:txBody>
          <a:bodyPr/>
          <a:lstStyle>
            <a:lvl1pPr marL="0" indent="0" rtl="0">
              <a:spcBef>
                <a:spcPts val="900"/>
              </a:spcBef>
              <a:buClr>
                <a:schemeClr val="tx2"/>
              </a:buClr>
              <a:buSzPts val="2000"/>
              <a:buFont typeface="Arial"/>
              <a:buNone/>
              <a:defRPr sz="2000" b="1"/>
            </a:lvl1pPr>
            <a:lvl2pPr marL="625475" indent="-233363" rtl="0">
              <a:buSzPts val="2000"/>
              <a:buFont typeface="Minion Pro"/>
              <a:buChar char="‒"/>
              <a:defRPr sz="2000"/>
            </a:lvl2pPr>
            <a:lvl3pPr marL="912813" indent="-222250" rtl="0">
              <a:buSzPts val="2000"/>
              <a:buFont typeface="Arial"/>
              <a:buChar char="»"/>
              <a:defRPr sz="2000"/>
            </a:lvl3pPr>
            <a:lvl4pPr marL="1128713" indent="-190500">
              <a:defRPr sz="2000"/>
            </a:lvl4pPr>
            <a:lvl5pPr marL="1439863" indent="-18573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a:xfrm>
            <a:off x="0" y="5819775"/>
            <a:ext cx="9144000" cy="1036637"/>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675" y="6046348"/>
            <a:ext cx="2060224" cy="550631"/>
          </a:xfrm>
          <a:prstGeom prst="rect">
            <a:avLst/>
          </a:prstGeom>
        </p:spPr>
      </p:pic>
      <p:sp>
        <p:nvSpPr>
          <p:cNvPr id="9"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Tree>
    <p:extLst>
      <p:ext uri="{BB962C8B-B14F-4D97-AF65-F5344CB8AC3E}">
        <p14:creationId xmlns:p14="http://schemas.microsoft.com/office/powerpoint/2010/main" val="1602421551"/>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15784" y="-27384"/>
            <a:ext cx="9188414" cy="3240360"/>
          </a:xfrm>
          <a:prstGeom prst="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ctrTitle"/>
          </p:nvPr>
        </p:nvSpPr>
        <p:spPr>
          <a:xfrm>
            <a:off x="692223" y="1988840"/>
            <a:ext cx="7772400" cy="1152128"/>
          </a:xfrm>
        </p:spPr>
        <p:txBody>
          <a:bodyPr>
            <a:normAutofit/>
          </a:bodyPr>
          <a:lstStyle>
            <a:lvl1pPr>
              <a:defRPr sz="4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IE" dirty="0"/>
          </a:p>
        </p:txBody>
      </p:sp>
      <p:sp>
        <p:nvSpPr>
          <p:cNvPr id="3" name="Subtitle 2"/>
          <p:cNvSpPr>
            <a:spLocks noGrp="1"/>
          </p:cNvSpPr>
          <p:nvPr>
            <p:ph type="subTitle" idx="1"/>
          </p:nvPr>
        </p:nvSpPr>
        <p:spPr>
          <a:xfrm>
            <a:off x="1331640" y="3645024"/>
            <a:ext cx="6400800" cy="1752600"/>
          </a:xfrm>
        </p:spPr>
        <p:txBody>
          <a:bodyPr>
            <a:normAutofit/>
          </a:bodyPr>
          <a:lstStyle>
            <a:lvl1pPr marL="0" indent="0" algn="ct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dirty="0"/>
          </a:p>
        </p:txBody>
      </p:sp>
      <p:pic>
        <p:nvPicPr>
          <p:cNvPr id="1026" name="Picture 2" descr="C:\Users\jardinj\Pictures\logos\inverted-logo-trinity\white-print-web-trin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3995936" cy="137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039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Mai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49050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a:bodyPr>
          <a:lstStyle>
            <a:lvl1pPr>
              <a:defRPr sz="3600"/>
            </a:lvl1pPr>
          </a:lstStyle>
          <a:p>
            <a:r>
              <a:rPr lang="en-US"/>
              <a:t>Click to edit Master title style</a:t>
            </a:r>
            <a:endParaRPr lang="en-IE" dirty="0"/>
          </a:p>
        </p:txBody>
      </p:sp>
      <p:sp>
        <p:nvSpPr>
          <p:cNvPr id="9" name="Picture Placeholder 8"/>
          <p:cNvSpPr>
            <a:spLocks noGrp="1"/>
          </p:cNvSpPr>
          <p:nvPr>
            <p:ph type="pic" sz="quarter" idx="10"/>
          </p:nvPr>
        </p:nvSpPr>
        <p:spPr>
          <a:xfrm>
            <a:off x="5364088" y="1988840"/>
            <a:ext cx="3384550" cy="3960440"/>
          </a:xfrm>
        </p:spPr>
        <p:txBody>
          <a:bodyPr/>
          <a:lstStyle/>
          <a:p>
            <a:r>
              <a:rPr lang="en-US"/>
              <a:t>Click icon to add picture</a:t>
            </a:r>
            <a:endParaRPr lang="en-IE" dirty="0"/>
          </a:p>
        </p:txBody>
      </p:sp>
      <p:sp>
        <p:nvSpPr>
          <p:cNvPr id="11" name="Text Placeholder 10"/>
          <p:cNvSpPr>
            <a:spLocks noGrp="1"/>
          </p:cNvSpPr>
          <p:nvPr>
            <p:ph type="body" sz="quarter" idx="11"/>
          </p:nvPr>
        </p:nvSpPr>
        <p:spPr>
          <a:xfrm>
            <a:off x="467544" y="1988840"/>
            <a:ext cx="4536306" cy="3960440"/>
          </a:xfrm>
        </p:spPr>
        <p:txBody>
          <a:bodyPr/>
          <a:lstStyle>
            <a:lvl1pPr>
              <a:defRPr sz="2400" baseline="0"/>
            </a:lvl1pPr>
            <a:lvl2pPr marL="800100" indent="-342900">
              <a:buFontTx/>
              <a:buChar char="-"/>
              <a:defRPr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640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as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a:bodyPr>
          <a:lstStyle>
            <a:lvl1pPr>
              <a:defRPr sz="3600"/>
            </a:lvl1pPr>
          </a:lstStyle>
          <a:p>
            <a:r>
              <a:rPr lang="en-US"/>
              <a:t>Click to edit Master title style</a:t>
            </a:r>
            <a:endParaRPr lang="en-IE" dirty="0"/>
          </a:p>
        </p:txBody>
      </p:sp>
      <p:sp>
        <p:nvSpPr>
          <p:cNvPr id="11" name="Text Placeholder 10"/>
          <p:cNvSpPr>
            <a:spLocks noGrp="1"/>
          </p:cNvSpPr>
          <p:nvPr>
            <p:ph type="body" sz="quarter" idx="11"/>
          </p:nvPr>
        </p:nvSpPr>
        <p:spPr>
          <a:xfrm>
            <a:off x="4139952" y="1988840"/>
            <a:ext cx="4536306" cy="3960440"/>
          </a:xfrm>
        </p:spPr>
        <p:txBody>
          <a:bodyPr/>
          <a:lstStyle>
            <a:lvl1pPr>
              <a:defRPr sz="2400" baseline="0"/>
            </a:lvl1pPr>
            <a:lvl2pPr marL="800100" indent="-342900">
              <a:buFontTx/>
              <a:buChar char="-"/>
              <a:defRPr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54336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as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a:bodyPr>
          <a:lstStyle>
            <a:lvl1pPr>
              <a:defRPr sz="3600"/>
            </a:lvl1pPr>
          </a:lstStyle>
          <a:p>
            <a:r>
              <a:rPr lang="en-US"/>
              <a:t>Click to edit Master title style</a:t>
            </a:r>
            <a:endParaRPr lang="en-IE" dirty="0"/>
          </a:p>
        </p:txBody>
      </p:sp>
      <p:sp>
        <p:nvSpPr>
          <p:cNvPr id="11" name="Text Placeholder 10"/>
          <p:cNvSpPr>
            <a:spLocks noGrp="1"/>
          </p:cNvSpPr>
          <p:nvPr>
            <p:ph type="body" sz="quarter" idx="11"/>
          </p:nvPr>
        </p:nvSpPr>
        <p:spPr>
          <a:xfrm>
            <a:off x="4139952" y="1988840"/>
            <a:ext cx="4536306" cy="3960440"/>
          </a:xfrm>
        </p:spPr>
        <p:txBody>
          <a:bodyPr/>
          <a:lstStyle>
            <a:lvl1pPr>
              <a:defRPr sz="2400" baseline="0"/>
            </a:lvl1pPr>
            <a:lvl2pPr marL="800100" indent="-342900">
              <a:buFontTx/>
              <a:buChar char="-"/>
              <a:defRPr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6009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arge picture &amp;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060848"/>
            <a:ext cx="9144000" cy="4032448"/>
          </a:xfrm>
        </p:spPr>
        <p:txBody>
          <a:bodyPr/>
          <a:lstStyle/>
          <a:p>
            <a:r>
              <a:rPr lang="en-US"/>
              <a:t>Click icon to add picture</a:t>
            </a:r>
            <a:endParaRPr lang="en-IE" dirty="0"/>
          </a:p>
        </p:txBody>
      </p:sp>
      <p:sp>
        <p:nvSpPr>
          <p:cNvPr id="2" name="Title 1"/>
          <p:cNvSpPr>
            <a:spLocks noGrp="1"/>
          </p:cNvSpPr>
          <p:nvPr>
            <p:ph type="title"/>
          </p:nvPr>
        </p:nvSpPr>
        <p:spPr>
          <a:xfrm>
            <a:off x="467544" y="476672"/>
            <a:ext cx="8229600" cy="1143000"/>
          </a:xfrm>
        </p:spPr>
        <p:txBody>
          <a:bodyPr>
            <a:normAutofit/>
          </a:bodyPr>
          <a:lstStyle>
            <a:lvl1pPr algn="l">
              <a:defRPr sz="3600"/>
            </a:lvl1pPr>
          </a:lstStyle>
          <a:p>
            <a:r>
              <a:rPr lang="en-US"/>
              <a:t>Click to edit Master title style</a:t>
            </a:r>
            <a:endParaRPr lang="en-IE" dirty="0"/>
          </a:p>
        </p:txBody>
      </p:sp>
      <p:sp>
        <p:nvSpPr>
          <p:cNvPr id="4" name="Text Placeholder 3"/>
          <p:cNvSpPr>
            <a:spLocks noGrp="1"/>
          </p:cNvSpPr>
          <p:nvPr>
            <p:ph type="body" sz="quarter" idx="11"/>
          </p:nvPr>
        </p:nvSpPr>
        <p:spPr>
          <a:xfrm>
            <a:off x="683568" y="1340768"/>
            <a:ext cx="7992888" cy="431800"/>
          </a:xfrm>
        </p:spPr>
        <p:txBody>
          <a:bodyPr/>
          <a:lstStyle>
            <a:lvl1pPr marL="0" indent="0">
              <a:buNone/>
              <a:defRPr>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1194207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7" name="Rectangle 6"/>
          <p:cNvSpPr/>
          <p:nvPr/>
        </p:nvSpPr>
        <p:spPr>
          <a:xfrm>
            <a:off x="-15784" y="-27384"/>
            <a:ext cx="9188414" cy="3240360"/>
          </a:xfrm>
          <a:prstGeom prst="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ctrTitle"/>
          </p:nvPr>
        </p:nvSpPr>
        <p:spPr>
          <a:xfrm>
            <a:off x="692223" y="3429000"/>
            <a:ext cx="7772400" cy="1152128"/>
          </a:xfrm>
        </p:spPr>
        <p:txBody>
          <a:bodyPr>
            <a:normAutofit/>
          </a:bodyPr>
          <a:lstStyle>
            <a:lvl1pPr>
              <a:defRPr sz="3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IE" dirty="0"/>
          </a:p>
        </p:txBody>
      </p:sp>
      <p:pic>
        <p:nvPicPr>
          <p:cNvPr id="1026" name="Picture 2" descr="C:\Users\jardinj\Pictures\logos\inverted-logo-trinity\white-print-web-trin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3995936" cy="1378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jardinj\Pictures\logos\SLD-logo invert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260648"/>
            <a:ext cx="2938243" cy="148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25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fld id="{00CB1709-42D2-40FF-A595-C8635A19E20F}" type="datetimeFigureOut">
              <a:rPr lang="en-US" smtClean="0"/>
              <a:pPr/>
              <a:t>6/3/2025</a:t>
            </a:fld>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E7A95D01-007D-449F-995E-96B37443D7EF}" type="slidenum">
              <a:rPr lang="en-US" smtClean="0"/>
              <a:pPr/>
              <a:t>‹#›</a:t>
            </a:fld>
            <a:endParaRPr lang="en-US"/>
          </a:p>
        </p:txBody>
      </p:sp>
    </p:spTree>
    <p:extLst>
      <p:ext uri="{BB962C8B-B14F-4D97-AF65-F5344CB8AC3E}">
        <p14:creationId xmlns:p14="http://schemas.microsoft.com/office/powerpoint/2010/main" val="1256662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fld id="{00CB1709-42D2-40FF-A595-C8635A19E20F}" type="datetimeFigureOut">
              <a:rPr lang="en-US" smtClean="0"/>
              <a:pPr/>
              <a:t>6/3/2025</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E7A95D01-007D-449F-995E-96B37443D7EF}" type="slidenum">
              <a:rPr lang="en-US" smtClean="0"/>
              <a:pPr/>
              <a:t>‹#›</a:t>
            </a:fld>
            <a:endParaRPr lang="en-US"/>
          </a:p>
        </p:txBody>
      </p:sp>
    </p:spTree>
    <p:extLst>
      <p:ext uri="{BB962C8B-B14F-4D97-AF65-F5344CB8AC3E}">
        <p14:creationId xmlns:p14="http://schemas.microsoft.com/office/powerpoint/2010/main" val="2474066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15784" y="-27384"/>
            <a:ext cx="9188414" cy="3240360"/>
          </a:xfrm>
          <a:prstGeom prst="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ctrTitle"/>
          </p:nvPr>
        </p:nvSpPr>
        <p:spPr>
          <a:xfrm>
            <a:off x="692223" y="1988840"/>
            <a:ext cx="7772400" cy="1152128"/>
          </a:xfrm>
        </p:spPr>
        <p:txBody>
          <a:bodyPr>
            <a:normAutofit/>
          </a:bodyPr>
          <a:lstStyle>
            <a:lvl1pPr>
              <a:defRPr sz="4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IE" dirty="0"/>
          </a:p>
        </p:txBody>
      </p:sp>
      <p:sp>
        <p:nvSpPr>
          <p:cNvPr id="3" name="Subtitle 2"/>
          <p:cNvSpPr>
            <a:spLocks noGrp="1"/>
          </p:cNvSpPr>
          <p:nvPr>
            <p:ph type="subTitle" idx="1"/>
          </p:nvPr>
        </p:nvSpPr>
        <p:spPr>
          <a:xfrm>
            <a:off x="1331640" y="3645024"/>
            <a:ext cx="6400800" cy="1752600"/>
          </a:xfrm>
        </p:spPr>
        <p:txBody>
          <a:bodyPr>
            <a:normAutofit/>
          </a:bodyPr>
          <a:lstStyle>
            <a:lvl1pPr marL="0" indent="0" algn="ct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dirty="0"/>
          </a:p>
        </p:txBody>
      </p:sp>
      <p:pic>
        <p:nvPicPr>
          <p:cNvPr id="1026" name="Picture 2" descr="C:\Users\jardinj\Pictures\logos\inverted-logo-trinity\white-print-web-trin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3995936" cy="1378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jardinj\Pictures\logos\SLD-logo invert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260648"/>
            <a:ext cx="2938243" cy="148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03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Mai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00447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a:bodyPr>
          <a:lstStyle>
            <a:lvl1pPr>
              <a:defRPr sz="3600"/>
            </a:lvl1pPr>
          </a:lstStyle>
          <a:p>
            <a:r>
              <a:rPr lang="en-US"/>
              <a:t>Click to edit Master title style</a:t>
            </a:r>
            <a:endParaRPr lang="en-IE" dirty="0"/>
          </a:p>
        </p:txBody>
      </p:sp>
      <p:sp>
        <p:nvSpPr>
          <p:cNvPr id="9" name="Picture Placeholder 8"/>
          <p:cNvSpPr>
            <a:spLocks noGrp="1"/>
          </p:cNvSpPr>
          <p:nvPr>
            <p:ph type="pic" sz="quarter" idx="10"/>
          </p:nvPr>
        </p:nvSpPr>
        <p:spPr>
          <a:xfrm>
            <a:off x="5364088" y="1988840"/>
            <a:ext cx="3384550" cy="3960440"/>
          </a:xfrm>
        </p:spPr>
        <p:txBody>
          <a:bodyPr/>
          <a:lstStyle/>
          <a:p>
            <a:r>
              <a:rPr lang="en-US"/>
              <a:t>Click icon to add picture</a:t>
            </a:r>
            <a:endParaRPr lang="en-IE" dirty="0"/>
          </a:p>
        </p:txBody>
      </p:sp>
      <p:sp>
        <p:nvSpPr>
          <p:cNvPr id="11" name="Text Placeholder 10"/>
          <p:cNvSpPr>
            <a:spLocks noGrp="1"/>
          </p:cNvSpPr>
          <p:nvPr>
            <p:ph type="body" sz="quarter" idx="11"/>
          </p:nvPr>
        </p:nvSpPr>
        <p:spPr>
          <a:xfrm>
            <a:off x="467544" y="1988840"/>
            <a:ext cx="4536306" cy="3960440"/>
          </a:xfrm>
        </p:spPr>
        <p:txBody>
          <a:bodyPr/>
          <a:lstStyle>
            <a:lvl1pPr>
              <a:defRPr sz="2400" baseline="0"/>
            </a:lvl1pPr>
            <a:lvl2pPr marL="800100" indent="-342900">
              <a:buFontTx/>
              <a:buChar char="-"/>
              <a:defRPr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8986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icture as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a:bodyPr>
          <a:lstStyle>
            <a:lvl1pPr>
              <a:defRPr sz="3600"/>
            </a:lvl1pPr>
          </a:lstStyle>
          <a:p>
            <a:r>
              <a:rPr lang="en-US"/>
              <a:t>Click to edit Master title style</a:t>
            </a:r>
            <a:endParaRPr lang="en-IE" dirty="0"/>
          </a:p>
        </p:txBody>
      </p:sp>
      <p:sp>
        <p:nvSpPr>
          <p:cNvPr id="11" name="Text Placeholder 10"/>
          <p:cNvSpPr>
            <a:spLocks noGrp="1"/>
          </p:cNvSpPr>
          <p:nvPr>
            <p:ph type="body" sz="quarter" idx="11"/>
          </p:nvPr>
        </p:nvSpPr>
        <p:spPr>
          <a:xfrm>
            <a:off x="4139952" y="1988840"/>
            <a:ext cx="4536306" cy="3960440"/>
          </a:xfrm>
        </p:spPr>
        <p:txBody>
          <a:bodyPr/>
          <a:lstStyle>
            <a:lvl1pPr>
              <a:defRPr sz="2400" baseline="0"/>
            </a:lvl1pPr>
            <a:lvl2pPr marL="800100" indent="-342900">
              <a:buFontTx/>
              <a:buChar char="-"/>
              <a:defRPr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3182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Large picture &amp;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060848"/>
            <a:ext cx="9144000" cy="4032448"/>
          </a:xfrm>
        </p:spPr>
        <p:txBody>
          <a:bodyPr/>
          <a:lstStyle/>
          <a:p>
            <a:r>
              <a:rPr lang="en-US"/>
              <a:t>Click icon to add picture</a:t>
            </a:r>
            <a:endParaRPr lang="en-IE" dirty="0"/>
          </a:p>
        </p:txBody>
      </p:sp>
      <p:sp>
        <p:nvSpPr>
          <p:cNvPr id="2" name="Title 1"/>
          <p:cNvSpPr>
            <a:spLocks noGrp="1"/>
          </p:cNvSpPr>
          <p:nvPr>
            <p:ph type="title"/>
          </p:nvPr>
        </p:nvSpPr>
        <p:spPr>
          <a:xfrm>
            <a:off x="467544" y="476672"/>
            <a:ext cx="8229600" cy="1143000"/>
          </a:xfrm>
        </p:spPr>
        <p:txBody>
          <a:bodyPr>
            <a:normAutofit/>
          </a:bodyPr>
          <a:lstStyle>
            <a:lvl1pPr algn="l">
              <a:defRPr sz="3600"/>
            </a:lvl1pPr>
          </a:lstStyle>
          <a:p>
            <a:r>
              <a:rPr lang="en-US"/>
              <a:t>Click to edit Master title style</a:t>
            </a:r>
            <a:endParaRPr lang="en-IE" dirty="0"/>
          </a:p>
        </p:txBody>
      </p:sp>
      <p:sp>
        <p:nvSpPr>
          <p:cNvPr id="4" name="Text Placeholder 3"/>
          <p:cNvSpPr>
            <a:spLocks noGrp="1"/>
          </p:cNvSpPr>
          <p:nvPr>
            <p:ph type="body" sz="quarter" idx="11"/>
          </p:nvPr>
        </p:nvSpPr>
        <p:spPr>
          <a:xfrm>
            <a:off x="683568" y="1340768"/>
            <a:ext cx="7992888" cy="431800"/>
          </a:xfrm>
        </p:spPr>
        <p:txBody>
          <a:bodyPr/>
          <a:lstStyle>
            <a:lvl1pPr marL="0" indent="0">
              <a:buNone/>
              <a:defRPr>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60976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rge picture &amp;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060848"/>
            <a:ext cx="9144000" cy="4032448"/>
          </a:xfrm>
        </p:spPr>
        <p:txBody>
          <a:bodyPr rtlCol="0">
            <a:normAutofit/>
          </a:bodyPr>
          <a:lstStyle/>
          <a:p>
            <a:pPr lvl="0"/>
            <a:r>
              <a:rPr lang="en-US" noProof="0"/>
              <a:t>Click icon to add picture</a:t>
            </a:r>
            <a:endParaRPr lang="en-IE" noProof="0" dirty="0"/>
          </a:p>
        </p:txBody>
      </p:sp>
      <p:sp>
        <p:nvSpPr>
          <p:cNvPr id="2" name="Title 1"/>
          <p:cNvSpPr>
            <a:spLocks noGrp="1"/>
          </p:cNvSpPr>
          <p:nvPr>
            <p:ph type="title"/>
          </p:nvPr>
        </p:nvSpPr>
        <p:spPr>
          <a:xfrm>
            <a:off x="467544" y="476672"/>
            <a:ext cx="8229600" cy="1143000"/>
          </a:xfrm>
        </p:spPr>
        <p:txBody>
          <a:bodyPr>
            <a:normAutofit/>
          </a:bodyPr>
          <a:lstStyle>
            <a:lvl1pPr algn="l">
              <a:defRPr sz="3600"/>
            </a:lvl1pPr>
          </a:lstStyle>
          <a:p>
            <a:r>
              <a:rPr lang="en-US"/>
              <a:t>Click to edit Master title style</a:t>
            </a:r>
            <a:endParaRPr lang="en-IE" dirty="0"/>
          </a:p>
        </p:txBody>
      </p:sp>
      <p:sp>
        <p:nvSpPr>
          <p:cNvPr id="4" name="Text Placeholder 3"/>
          <p:cNvSpPr>
            <a:spLocks noGrp="1"/>
          </p:cNvSpPr>
          <p:nvPr>
            <p:ph type="body" sz="quarter" idx="11"/>
          </p:nvPr>
        </p:nvSpPr>
        <p:spPr>
          <a:xfrm>
            <a:off x="683568" y="1340768"/>
            <a:ext cx="7992888" cy="431800"/>
          </a:xfrm>
        </p:spPr>
        <p:txBody>
          <a:bodyPr/>
          <a:lstStyle>
            <a:lvl1pPr marL="0" indent="0">
              <a:buNone/>
              <a:defRPr>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237220838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7" name="Rectangle 6"/>
          <p:cNvSpPr/>
          <p:nvPr/>
        </p:nvSpPr>
        <p:spPr>
          <a:xfrm>
            <a:off x="-15784" y="-27384"/>
            <a:ext cx="9188414" cy="3240360"/>
          </a:xfrm>
          <a:prstGeom prst="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ctrTitle"/>
          </p:nvPr>
        </p:nvSpPr>
        <p:spPr>
          <a:xfrm>
            <a:off x="692223" y="3429000"/>
            <a:ext cx="7772400" cy="1152128"/>
          </a:xfrm>
        </p:spPr>
        <p:txBody>
          <a:bodyPr>
            <a:normAutofit/>
          </a:bodyPr>
          <a:lstStyle>
            <a:lvl1pPr>
              <a:defRPr sz="3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IE" dirty="0"/>
          </a:p>
        </p:txBody>
      </p:sp>
      <p:pic>
        <p:nvPicPr>
          <p:cNvPr id="1026" name="Picture 2" descr="C:\Users\jardinj\Pictures\logos\inverted-logo-trinity\white-print-web-trin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3995936" cy="1378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jardinj\Pictures\logos\SLD-logo invert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260648"/>
            <a:ext cx="2938243" cy="148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916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Date Placeholder 13">
            <a:extLst>
              <a:ext uri="{FF2B5EF4-FFF2-40B4-BE49-F238E27FC236}">
                <a16:creationId xmlns:a16="http://schemas.microsoft.com/office/drawing/2014/main" id="{C94A31CC-5DA1-4CB3-A7ED-3DEF3DD81162}"/>
              </a:ext>
            </a:extLst>
          </p:cNvPr>
          <p:cNvSpPr>
            <a:spLocks noGrp="1"/>
          </p:cNvSpPr>
          <p:nvPr>
            <p:ph type="dt" sz="half" idx="10"/>
          </p:nvPr>
        </p:nvSpPr>
        <p:spPr/>
        <p:txBody>
          <a:bodyPr/>
          <a:lstStyle>
            <a:lvl1pPr>
              <a:defRPr/>
            </a:lvl1pPr>
          </a:lstStyle>
          <a:p>
            <a:pPr>
              <a:defRPr/>
            </a:pPr>
            <a:endParaRPr lang="en-GB"/>
          </a:p>
        </p:txBody>
      </p:sp>
      <p:sp>
        <p:nvSpPr>
          <p:cNvPr id="4" name="Footer Placeholder 2">
            <a:extLst>
              <a:ext uri="{FF2B5EF4-FFF2-40B4-BE49-F238E27FC236}">
                <a16:creationId xmlns:a16="http://schemas.microsoft.com/office/drawing/2014/main" id="{F9DA79DF-0F2A-4BBF-B0F2-ACC293E23291}"/>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22">
            <a:extLst>
              <a:ext uri="{FF2B5EF4-FFF2-40B4-BE49-F238E27FC236}">
                <a16:creationId xmlns:a16="http://schemas.microsoft.com/office/drawing/2014/main" id="{47AEDAAF-C151-4CC2-A635-FC06787D46EA}"/>
              </a:ext>
            </a:extLst>
          </p:cNvPr>
          <p:cNvSpPr>
            <a:spLocks noGrp="1"/>
          </p:cNvSpPr>
          <p:nvPr>
            <p:ph type="sldNum" sz="quarter" idx="12"/>
          </p:nvPr>
        </p:nvSpPr>
        <p:spPr/>
        <p:txBody>
          <a:bodyPr/>
          <a:lstStyle>
            <a:lvl1pPr>
              <a:defRPr/>
            </a:lvl1pPr>
          </a:lstStyle>
          <a:p>
            <a:pPr>
              <a:defRPr/>
            </a:pPr>
            <a:fld id="{00B65367-2552-4DA1-9961-F55D88FD18EB}" type="slidenum">
              <a:rPr lang="en-GB" altLang="en-US"/>
              <a:pPr>
                <a:defRPr/>
              </a:pPr>
              <a:t>‹#›</a:t>
            </a:fld>
            <a:endParaRPr lang="en-GB" altLang="en-US"/>
          </a:p>
        </p:txBody>
      </p:sp>
    </p:spTree>
    <p:extLst>
      <p:ext uri="{BB962C8B-B14F-4D97-AF65-F5344CB8AC3E}">
        <p14:creationId xmlns:p14="http://schemas.microsoft.com/office/powerpoint/2010/main" val="229635335"/>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AFD18E-ACA9-4803-917D-3BAFE6D949F8}" type="slidenum">
              <a:rPr lang="en-US"/>
              <a:pPr>
                <a:defRPr/>
              </a:pPr>
              <a:t>‹#›</a:t>
            </a:fld>
            <a:endParaRPr lang="en-US"/>
          </a:p>
        </p:txBody>
      </p:sp>
    </p:spTree>
    <p:extLst>
      <p:ext uri="{BB962C8B-B14F-4D97-AF65-F5344CB8AC3E}">
        <p14:creationId xmlns:p14="http://schemas.microsoft.com/office/powerpoint/2010/main" val="2364038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1D3189-EAC0-4B04-B3B0-B27B6CE9C7FD}" type="slidenum">
              <a:rPr lang="en-US"/>
              <a:pPr>
                <a:defRPr/>
              </a:pPr>
              <a:t>‹#›</a:t>
            </a:fld>
            <a:endParaRPr lang="en-US"/>
          </a:p>
        </p:txBody>
      </p:sp>
    </p:spTree>
    <p:extLst>
      <p:ext uri="{BB962C8B-B14F-4D97-AF65-F5344CB8AC3E}">
        <p14:creationId xmlns:p14="http://schemas.microsoft.com/office/powerpoint/2010/main" val="408864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3" name="Rectangle 2"/>
          <p:cNvSpPr/>
          <p:nvPr/>
        </p:nvSpPr>
        <p:spPr>
          <a:xfrm>
            <a:off x="-15875" y="-26988"/>
            <a:ext cx="9188450" cy="3240088"/>
          </a:xfrm>
          <a:prstGeom prst="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pic>
        <p:nvPicPr>
          <p:cNvPr id="4" name="Picture 2" descr="C:\Users\jardinj\Pictures\logos\inverted-logo-trinity\white-print-web-trin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3995738"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jardinj\Pictures\logos\SLD-logo inver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60350"/>
            <a:ext cx="2938463"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92223" y="3429000"/>
            <a:ext cx="7772400" cy="1152128"/>
          </a:xfrm>
        </p:spPr>
        <p:txBody>
          <a:bodyPr>
            <a:normAutofit/>
          </a:bodyPr>
          <a:lstStyle>
            <a:lvl1pPr>
              <a:defRPr sz="3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IE" dirty="0"/>
          </a:p>
        </p:txBody>
      </p:sp>
    </p:spTree>
    <p:extLst>
      <p:ext uri="{BB962C8B-B14F-4D97-AF65-F5344CB8AC3E}">
        <p14:creationId xmlns:p14="http://schemas.microsoft.com/office/powerpoint/2010/main" val="10961541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GB" alt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GB" alt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9A3115E-2B56-43B1-BA62-E0845B30332C}" type="slidenum">
              <a:rPr lang="en-GB" altLang="en-US"/>
              <a:pPr>
                <a:defRPr/>
              </a:pPr>
              <a:t>‹#›</a:t>
            </a:fld>
            <a:endParaRPr lang="en-GB" altLang="en-US"/>
          </a:p>
        </p:txBody>
      </p:sp>
    </p:spTree>
    <p:extLst>
      <p:ext uri="{BB962C8B-B14F-4D97-AF65-F5344CB8AC3E}">
        <p14:creationId xmlns:p14="http://schemas.microsoft.com/office/powerpoint/2010/main" val="39207877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rtlCol="0">
            <a:normAutofit/>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pPr>
              <a:defRPr/>
            </a:pPr>
            <a:fld id="{089A3D2F-8950-45C6-89DC-A689F8C622FF}" type="slidenum">
              <a:rPr lang="en-GB" altLang="en-US"/>
              <a:pPr>
                <a:defRPr/>
              </a:pPr>
              <a:t>‹#›</a:t>
            </a:fld>
            <a:endParaRPr lang="en-GB" altLang="en-US"/>
          </a:p>
        </p:txBody>
      </p:sp>
    </p:spTree>
    <p:extLst>
      <p:ext uri="{BB962C8B-B14F-4D97-AF65-F5344CB8AC3E}">
        <p14:creationId xmlns:p14="http://schemas.microsoft.com/office/powerpoint/2010/main" val="28020851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EE20A5C7-7225-49EF-8AAF-D6BA97070B6D}" type="slidenum">
              <a:rPr lang="en-GB" altLang="en-US"/>
              <a:pPr>
                <a:defRPr/>
              </a:pPr>
              <a:t>‹#›</a:t>
            </a:fld>
            <a:endParaRPr lang="en-GB" altLang="en-US"/>
          </a:p>
        </p:txBody>
      </p:sp>
    </p:spTree>
    <p:extLst>
      <p:ext uri="{BB962C8B-B14F-4D97-AF65-F5344CB8AC3E}">
        <p14:creationId xmlns:p14="http://schemas.microsoft.com/office/powerpoint/2010/main" val="108365561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microsoft.com/office/2007/relationships/hdphoto" Target="../media/hdphoto1.wdp"/><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3.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2.png"/><Relationship Id="rId5" Type="http://schemas.openxmlformats.org/officeDocument/2006/relationships/slideLayout" Target="../slideLayouts/slideLayout41.xml"/><Relationship Id="rId10"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png"/><Relationship Id="rId5" Type="http://schemas.openxmlformats.org/officeDocument/2006/relationships/slideLayout" Target="../slideLayouts/slideLayout49.xml"/><Relationship Id="rId10"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71488" y="4762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E" altLang="en-US"/>
          </a:p>
        </p:txBody>
      </p:sp>
      <p:sp>
        <p:nvSpPr>
          <p:cNvPr id="3" name="Text Placeholder 2"/>
          <p:cNvSpPr>
            <a:spLocks noGrp="1"/>
          </p:cNvSpPr>
          <p:nvPr>
            <p:ph type="body" idx="1"/>
          </p:nvPr>
        </p:nvSpPr>
        <p:spPr bwMode="auto">
          <a:xfrm>
            <a:off x="471488" y="1916113"/>
            <a:ext cx="82296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7938" y="6308725"/>
            <a:ext cx="9188451" cy="576263"/>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dirty="0"/>
          </a:p>
        </p:txBody>
      </p:sp>
      <p:sp>
        <p:nvSpPr>
          <p:cNvPr id="1029" name="TextBox 8"/>
          <p:cNvSpPr txBox="1">
            <a:spLocks noChangeArrowheads="1"/>
          </p:cNvSpPr>
          <p:nvPr/>
        </p:nvSpPr>
        <p:spPr bwMode="auto">
          <a:xfrm>
            <a:off x="250825" y="6351588"/>
            <a:ext cx="332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anose="020B0604020202020204" pitchFamily="34" charset="0"/>
              </a:defRPr>
            </a:lvl1pPr>
            <a:lvl2pPr marL="742950" indent="-285750">
              <a:defRPr>
                <a:solidFill>
                  <a:schemeClr val="tx1"/>
                </a:solidFill>
                <a:latin typeface="Helvetica" panose="020B0604020202020204" pitchFamily="34" charset="0"/>
              </a:defRPr>
            </a:lvl2pPr>
            <a:lvl3pPr marL="1143000" indent="-228600">
              <a:defRPr>
                <a:solidFill>
                  <a:schemeClr val="tx1"/>
                </a:solidFill>
                <a:latin typeface="Helvetica" panose="020B0604020202020204" pitchFamily="34" charset="0"/>
              </a:defRPr>
            </a:lvl3pPr>
            <a:lvl4pPr marL="1600200" indent="-228600">
              <a:defRPr>
                <a:solidFill>
                  <a:schemeClr val="tx1"/>
                </a:solidFill>
                <a:latin typeface="Helvetica" panose="020B0604020202020204" pitchFamily="34" charset="0"/>
              </a:defRPr>
            </a:lvl4pPr>
            <a:lvl5pPr marL="2057400" indent="-228600">
              <a:defRPr>
                <a:solidFill>
                  <a:schemeClr val="tx1"/>
                </a:solidFill>
                <a:latin typeface="Helvetica"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defRPr>
            </a:lvl9pPr>
          </a:lstStyle>
          <a:p>
            <a:pPr>
              <a:defRPr/>
            </a:pPr>
            <a:r>
              <a:rPr lang="en-IE" altLang="en-US" sz="1200" b="1">
                <a:solidFill>
                  <a:schemeClr val="bg1"/>
                </a:solidFill>
                <a:latin typeface="Segoe UI" panose="020B0502040204020203" pitchFamily="34" charset="0"/>
                <a:cs typeface="Segoe UI" panose="020B0502040204020203" pitchFamily="34" charset="0"/>
              </a:rPr>
              <a:t>Student Learning Development</a:t>
            </a:r>
          </a:p>
          <a:p>
            <a:pPr>
              <a:defRPr/>
            </a:pPr>
            <a:r>
              <a:rPr lang="en-IE" altLang="en-US" sz="1200">
                <a:solidFill>
                  <a:schemeClr val="bg1"/>
                </a:solidFill>
                <a:latin typeface="Segoe UI" panose="020B0502040204020203" pitchFamily="34" charset="0"/>
                <a:cs typeface="Segoe UI" panose="020B0502040204020203" pitchFamily="34" charset="0"/>
              </a:rPr>
              <a:t>Trinity College Dublin, The University of Dublin</a:t>
            </a:r>
          </a:p>
        </p:txBody>
      </p:sp>
      <p:pic>
        <p:nvPicPr>
          <p:cNvPr id="1030" name="Picture 2" descr="C:\Users\jardinj\Documents\SLD marketing\final vectors\book.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18513" y="6338888"/>
            <a:ext cx="42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4" descr="C:\Users\jardinj\Documents\SLD marketing\final vectors\laptop.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40650" y="6308725"/>
            <a:ext cx="6778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6" descr="C:\Users\jardinj\Documents\SLD marketing\final vectors\muggrey.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10450" y="6400800"/>
            <a:ext cx="330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60200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2" r:id="rId7"/>
    <p:sldLayoutId id="2147483853" r:id="rId8"/>
    <p:sldLayoutId id="2147483953" r:id="rId9"/>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txStyles>
    <p:titleStyle>
      <a:lvl1pPr algn="ctr" rtl="0" eaLnBrk="0" fontAlgn="base" hangingPunct="0">
        <a:spcBef>
          <a:spcPct val="0"/>
        </a:spcBef>
        <a:spcAft>
          <a:spcPct val="0"/>
        </a:spcAft>
        <a:defRPr sz="3600" kern="1200">
          <a:solidFill>
            <a:srgbClr val="00642D"/>
          </a:solidFill>
          <a:latin typeface="Verdana" panose="020B0604030504040204" pitchFamily="34" charset="0"/>
          <a:ea typeface="Verdana" panose="020B0604030504040204" pitchFamily="34" charset="0"/>
          <a:cs typeface="Verdana" panose="020B0604030504040204" pitchFamily="34" charset="0"/>
        </a:defRPr>
      </a:lvl1pPr>
      <a:lvl2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2pPr>
      <a:lvl3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3pPr>
      <a:lvl4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4pPr>
      <a:lvl5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5pPr>
      <a:lvl6pPr marL="4572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6pPr>
      <a:lvl7pPr marL="9144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7pPr>
      <a:lvl8pPr marL="13716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8pPr>
      <a:lvl9pPr marL="18288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595959"/>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A6A6A6"/>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595959"/>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A6A6A6"/>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595959"/>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FBF0D7-A9F9-4255-920E-E4915366813E}"/>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1" y="6397868"/>
            <a:ext cx="9143999" cy="460133"/>
          </a:xfrm>
          <a:prstGeom prst="rect">
            <a:avLst/>
          </a:prstGeom>
        </p:spPr>
      </p:pic>
      <p:sp>
        <p:nvSpPr>
          <p:cNvPr id="2" name="Title Placeholder 1"/>
          <p:cNvSpPr>
            <a:spLocks noGrp="1"/>
          </p:cNvSpPr>
          <p:nvPr>
            <p:ph type="title"/>
          </p:nvPr>
        </p:nvSpPr>
        <p:spPr>
          <a:xfrm>
            <a:off x="359569" y="388337"/>
            <a:ext cx="3861284" cy="1012975"/>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359569" y="4340613"/>
            <a:ext cx="3861284" cy="1772917"/>
          </a:xfrm>
          <a:prstGeom prst="rect">
            <a:avLst/>
          </a:prstGeom>
        </p:spPr>
        <p:txBody>
          <a:bodyPr vert="horz" lIns="0" tIns="0" rIns="0" bIns="0" rtlCol="0">
            <a:noAutofit/>
          </a:bodyPr>
          <a:lstStyle/>
          <a:p>
            <a:pPr lvl="0"/>
            <a:r>
              <a:rPr lang="en-US" dirty="0"/>
              <a:t>Click to edit Master text styles</a:t>
            </a:r>
          </a:p>
          <a:p>
            <a:pPr lvl="1"/>
            <a:r>
              <a:rPr lang="en-US" dirty="0"/>
              <a:t>Second level</a:t>
            </a:r>
            <a:endParaRPr lang="en-GB" dirty="0"/>
          </a:p>
        </p:txBody>
      </p:sp>
      <p:sp>
        <p:nvSpPr>
          <p:cNvPr id="6" name="Slide Number Placeholder 5"/>
          <p:cNvSpPr>
            <a:spLocks noGrp="1"/>
          </p:cNvSpPr>
          <p:nvPr>
            <p:ph type="sldNum" sz="quarter" idx="4"/>
          </p:nvPr>
        </p:nvSpPr>
        <p:spPr>
          <a:xfrm>
            <a:off x="8600055" y="6511067"/>
            <a:ext cx="217575" cy="191861"/>
          </a:xfrm>
          <a:prstGeom prst="rect">
            <a:avLst/>
          </a:prstGeom>
        </p:spPr>
        <p:txBody>
          <a:bodyPr vert="horz" lIns="0" tIns="0" rIns="0" bIns="0" rtlCol="0" anchor="b" anchorCtr="0"/>
          <a:lstStyle>
            <a:lvl1pPr algn="r">
              <a:defRPr sz="675">
                <a:solidFill>
                  <a:schemeClr val="bg1"/>
                </a:solidFill>
              </a:defRPr>
            </a:lvl1pPr>
          </a:lstStyle>
          <a:p>
            <a:fld id="{DDBE135E-2566-4748-853C-8A3B78F0FB00}" type="slidenum">
              <a:rPr lang="en-GB" smtClean="0"/>
              <a:pPr/>
              <a:t>‹#›</a:t>
            </a:fld>
            <a:endParaRPr lang="en-GB" dirty="0"/>
          </a:p>
        </p:txBody>
      </p:sp>
      <p:sp>
        <p:nvSpPr>
          <p:cNvPr id="9" name="TextBox 8">
            <a:extLst>
              <a:ext uri="{FF2B5EF4-FFF2-40B4-BE49-F238E27FC236}">
                <a16:creationId xmlns:a16="http://schemas.microsoft.com/office/drawing/2014/main" id="{45C4CF6A-0E47-4A92-9705-AAB0CAB4E00C}"/>
              </a:ext>
            </a:extLst>
          </p:cNvPr>
          <p:cNvSpPr txBox="1"/>
          <p:nvPr/>
        </p:nvSpPr>
        <p:spPr>
          <a:xfrm>
            <a:off x="356508" y="6566848"/>
            <a:ext cx="1997791" cy="103875"/>
          </a:xfrm>
          <a:prstGeom prst="rect">
            <a:avLst/>
          </a:prstGeom>
          <a:noFill/>
        </p:spPr>
        <p:txBody>
          <a:bodyPr wrap="none" lIns="0" tIns="0" rIns="0" bIns="0" rtlCol="0">
            <a:spAutoFit/>
          </a:bodyPr>
          <a:lstStyle/>
          <a:p>
            <a:r>
              <a:rPr lang="en-US" sz="675" spc="-8" baseline="0" dirty="0">
                <a:solidFill>
                  <a:schemeClr val="bg1"/>
                </a:solidFill>
              </a:rPr>
              <a:t>Trinity College Dublin, The University of Dublin</a:t>
            </a:r>
            <a:endParaRPr lang="en-GB" sz="675" spc="-8" baseline="0" dirty="0">
              <a:solidFill>
                <a:schemeClr val="bg1"/>
              </a:solidFill>
            </a:endParaRPr>
          </a:p>
        </p:txBody>
      </p:sp>
    </p:spTree>
    <p:extLst>
      <p:ext uri="{BB962C8B-B14F-4D97-AF65-F5344CB8AC3E}">
        <p14:creationId xmlns:p14="http://schemas.microsoft.com/office/powerpoint/2010/main" val="274794064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9" r:id="rId21"/>
    <p:sldLayoutId id="2147483866" r:id="rId22"/>
    <p:sldLayoutId id="2147483867" r:id="rId23"/>
    <p:sldLayoutId id="2147483868" r:id="rId24"/>
    <p:sldLayoutId id="2147483869" r:id="rId25"/>
    <p:sldLayoutId id="2147483870" r:id="rId26"/>
    <p:sldLayoutId id="2147483872" r:id="rId27"/>
  </p:sldLayoutIdLst>
  <p:transition>
    <p:random/>
  </p:transition>
  <p:txStyles>
    <p:titleStyle>
      <a:lvl1pPr algn="l" defTabSz="685783" rtl="0" eaLnBrk="1" latinLnBrk="0" hangingPunct="1">
        <a:lnSpc>
          <a:spcPts val="2775"/>
        </a:lnSpc>
        <a:spcBef>
          <a:spcPct val="0"/>
        </a:spcBef>
        <a:buNone/>
        <a:defRPr sz="2250" kern="1200">
          <a:solidFill>
            <a:schemeClr val="tx1"/>
          </a:solidFill>
          <a:latin typeface="+mj-lt"/>
          <a:ea typeface="+mj-ea"/>
          <a:cs typeface="+mj-cs"/>
        </a:defRPr>
      </a:lvl1pPr>
    </p:titleStyle>
    <p:bodyStyle>
      <a:lvl1pPr marL="0" indent="0" algn="l" defTabSz="685783" rtl="0" eaLnBrk="1" latinLnBrk="0" hangingPunct="1">
        <a:spcBef>
          <a:spcPts val="0"/>
        </a:spcBef>
        <a:buFont typeface="Arial" pitchFamily="34" charset="0"/>
        <a:buNone/>
        <a:defRPr sz="1800" kern="1200">
          <a:solidFill>
            <a:srgbClr val="50555A"/>
          </a:solidFill>
          <a:latin typeface="+mn-lt"/>
          <a:ea typeface="+mn-ea"/>
          <a:cs typeface="+mn-cs"/>
        </a:defRPr>
      </a:lvl1pPr>
      <a:lvl2pPr marL="257175" indent="-257175" algn="l" defTabSz="685783" rtl="0" eaLnBrk="1" latinLnBrk="0" hangingPunct="1">
        <a:spcBef>
          <a:spcPct val="20000"/>
        </a:spcBef>
        <a:buClr>
          <a:schemeClr val="tx2"/>
        </a:buClr>
        <a:buFont typeface="Source Sans Pro" panose="020B0503030403020204" pitchFamily="34" charset="0"/>
        <a:buChar char="—"/>
        <a:defRPr sz="1800" kern="1200">
          <a:solidFill>
            <a:srgbClr val="50555A"/>
          </a:solidFill>
          <a:latin typeface="+mn-lt"/>
          <a:ea typeface="+mn-ea"/>
          <a:cs typeface="+mn-cs"/>
        </a:defRPr>
      </a:lvl2pPr>
      <a:lvl3pPr marL="685783" indent="0" algn="l" defTabSz="685783" rtl="0" eaLnBrk="1" latinLnBrk="0" hangingPunct="1">
        <a:spcBef>
          <a:spcPct val="20000"/>
        </a:spcBef>
        <a:buFont typeface="Arial" pitchFamily="34" charset="0"/>
        <a:buNone/>
        <a:defRPr sz="1800" kern="1200">
          <a:solidFill>
            <a:srgbClr val="50555A"/>
          </a:solidFill>
          <a:latin typeface="+mn-lt"/>
          <a:ea typeface="+mn-ea"/>
          <a:cs typeface="+mn-cs"/>
        </a:defRPr>
      </a:lvl3pPr>
      <a:lvl4pPr marL="1028675" indent="0" algn="l" defTabSz="685783" rtl="0" eaLnBrk="1" latinLnBrk="0" hangingPunct="1">
        <a:spcBef>
          <a:spcPct val="20000"/>
        </a:spcBef>
        <a:buFont typeface="Arial" pitchFamily="34" charset="0"/>
        <a:buNone/>
        <a:defRPr sz="1800" kern="1200">
          <a:solidFill>
            <a:srgbClr val="50555A"/>
          </a:solidFill>
          <a:latin typeface="+mn-lt"/>
          <a:ea typeface="+mn-ea"/>
          <a:cs typeface="+mn-cs"/>
        </a:defRPr>
      </a:lvl4pPr>
      <a:lvl5pPr marL="1371566" indent="0" algn="l" defTabSz="685783" rtl="0" eaLnBrk="1" latinLnBrk="0" hangingPunct="1">
        <a:spcBef>
          <a:spcPct val="20000"/>
        </a:spcBef>
        <a:buFont typeface="Arial" pitchFamily="34" charset="0"/>
        <a:buNone/>
        <a:defRPr sz="1800" kern="1200">
          <a:solidFill>
            <a:srgbClr val="50555A"/>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2">
          <p15:clr>
            <a:srgbClr val="F26B43"/>
          </p15:clr>
        </p15:guide>
        <p15:guide id="3" orient="horz">
          <p15:clr>
            <a:srgbClr val="F26B43"/>
          </p15:clr>
        </p15:guide>
        <p15:guide id="5" pos="7355">
          <p15:clr>
            <a:srgbClr val="F26B43"/>
          </p15:clr>
        </p15:guide>
        <p15:guide id="6"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505" y="476672"/>
            <a:ext cx="8229600" cy="1143000"/>
          </a:xfrm>
          <a:prstGeom prst="rect">
            <a:avLst/>
          </a:prstGeom>
        </p:spPr>
        <p:txBody>
          <a:bodyPr vert="horz" lIns="91440" tIns="45720" rIns="91440" bIns="45720" rtlCol="0" anchor="ctr">
            <a:normAutofit/>
          </a:bodyPr>
          <a:lstStyle/>
          <a:p>
            <a:r>
              <a:rPr lang="en-US"/>
              <a:t>Click to edit Master title style</a:t>
            </a:r>
            <a:endParaRPr lang="en-IE" dirty="0"/>
          </a:p>
        </p:txBody>
      </p:sp>
      <p:sp>
        <p:nvSpPr>
          <p:cNvPr id="3" name="Text Placeholder 2"/>
          <p:cNvSpPr>
            <a:spLocks noGrp="1"/>
          </p:cNvSpPr>
          <p:nvPr>
            <p:ph type="body" idx="1"/>
          </p:nvPr>
        </p:nvSpPr>
        <p:spPr>
          <a:xfrm>
            <a:off x="471505" y="1916832"/>
            <a:ext cx="8229600" cy="23042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7902" y="6309320"/>
            <a:ext cx="9188414" cy="576064"/>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extBox 8"/>
          <p:cNvSpPr txBox="1"/>
          <p:nvPr/>
        </p:nvSpPr>
        <p:spPr>
          <a:xfrm>
            <a:off x="251520" y="6351711"/>
            <a:ext cx="3320140" cy="461665"/>
          </a:xfrm>
          <a:prstGeom prst="rect">
            <a:avLst/>
          </a:prstGeom>
          <a:noFill/>
        </p:spPr>
        <p:txBody>
          <a:bodyPr wrap="none" rtlCol="0">
            <a:spAutoFit/>
          </a:bodyPr>
          <a:lstStyle/>
          <a:p>
            <a:r>
              <a:rPr lang="en-IE" sz="1200" b="1" dirty="0">
                <a:solidFill>
                  <a:schemeClr val="bg1"/>
                </a:solidFill>
                <a:latin typeface="Segoe UI" panose="020B0502040204020203" pitchFamily="34" charset="0"/>
                <a:ea typeface="Segoe UI" panose="020B0502040204020203" pitchFamily="34" charset="0"/>
                <a:cs typeface="Segoe UI" panose="020B0502040204020203" pitchFamily="34" charset="0"/>
              </a:rPr>
              <a:t>Student Learning</a:t>
            </a:r>
            <a:r>
              <a:rPr lang="en-IE" sz="1200" b="1"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 Development</a:t>
            </a:r>
          </a:p>
          <a:p>
            <a:r>
              <a:rPr lang="en-IE" sz="1200"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Trinity College Dublin, The University of Dublin</a:t>
            </a:r>
            <a:endParaRPr lang="en-IE" sz="12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2" descr="C:\Users\jardinj\Documents\SLD marketing\final vectors\book.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18374" y="6339387"/>
            <a:ext cx="421078" cy="4609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ardinj\Documents\SLD marketing\final vectors\laptop.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40352" y="6309320"/>
            <a:ext cx="678022" cy="5760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ardinj\Documents\SLD marketing\final vectors\muggrey.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410262" y="6400236"/>
            <a:ext cx="330090" cy="33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66984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Lst>
  <p:txStyles>
    <p:titleStyle>
      <a:lvl1pPr algn="ctr" defTabSz="914400" rtl="0" eaLnBrk="1" latinLnBrk="0" hangingPunct="1">
        <a:spcBef>
          <a:spcPct val="0"/>
        </a:spcBef>
        <a:buNone/>
        <a:defRPr sz="3600" kern="1200">
          <a:solidFill>
            <a:srgbClr val="00642D"/>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505" y="476672"/>
            <a:ext cx="8229600" cy="1143000"/>
          </a:xfrm>
          <a:prstGeom prst="rect">
            <a:avLst/>
          </a:prstGeom>
        </p:spPr>
        <p:txBody>
          <a:bodyPr vert="horz" lIns="91440" tIns="45720" rIns="91440" bIns="45720" rtlCol="0" anchor="ctr">
            <a:normAutofit/>
          </a:bodyPr>
          <a:lstStyle/>
          <a:p>
            <a:r>
              <a:rPr lang="en-US"/>
              <a:t>Click to edit Master title style</a:t>
            </a:r>
            <a:endParaRPr lang="en-IE" dirty="0"/>
          </a:p>
        </p:txBody>
      </p:sp>
      <p:sp>
        <p:nvSpPr>
          <p:cNvPr id="3" name="Text Placeholder 2"/>
          <p:cNvSpPr>
            <a:spLocks noGrp="1"/>
          </p:cNvSpPr>
          <p:nvPr>
            <p:ph type="body" idx="1"/>
          </p:nvPr>
        </p:nvSpPr>
        <p:spPr>
          <a:xfrm>
            <a:off x="471505" y="1916832"/>
            <a:ext cx="8229600" cy="23042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7902" y="6309320"/>
            <a:ext cx="9188414" cy="576064"/>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extBox 8"/>
          <p:cNvSpPr txBox="1"/>
          <p:nvPr/>
        </p:nvSpPr>
        <p:spPr>
          <a:xfrm>
            <a:off x="251520" y="6351711"/>
            <a:ext cx="3320140" cy="461665"/>
          </a:xfrm>
          <a:prstGeom prst="rect">
            <a:avLst/>
          </a:prstGeom>
          <a:noFill/>
        </p:spPr>
        <p:txBody>
          <a:bodyPr wrap="none" rtlCol="0">
            <a:spAutoFit/>
          </a:bodyPr>
          <a:lstStyle/>
          <a:p>
            <a:r>
              <a:rPr lang="en-IE" sz="1200" b="1" dirty="0">
                <a:solidFill>
                  <a:schemeClr val="bg1"/>
                </a:solidFill>
                <a:latin typeface="Segoe UI" panose="020B0502040204020203" pitchFamily="34" charset="0"/>
                <a:ea typeface="Segoe UI" panose="020B0502040204020203" pitchFamily="34" charset="0"/>
                <a:cs typeface="Segoe UI" panose="020B0502040204020203" pitchFamily="34" charset="0"/>
              </a:rPr>
              <a:t>Student Learning</a:t>
            </a:r>
            <a:r>
              <a:rPr lang="en-IE" sz="1200" b="1"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 Development</a:t>
            </a:r>
          </a:p>
          <a:p>
            <a:r>
              <a:rPr lang="en-IE" sz="1200"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Trinity College Dublin, The University of Dublin</a:t>
            </a:r>
            <a:endParaRPr lang="en-IE" sz="12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2" descr="C:\Users\jardinj\Documents\SLD marketing\final vectors\book.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18374" y="6339387"/>
            <a:ext cx="421078" cy="4609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ardinj\Documents\SLD marketing\final vectors\laptop.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40352" y="6309320"/>
            <a:ext cx="678022" cy="5760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ardinj\Documents\SLD marketing\final vectors\muggrey.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410262" y="6400236"/>
            <a:ext cx="330090" cy="33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2297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Lst>
  <p:txStyles>
    <p:titleStyle>
      <a:lvl1pPr algn="ctr" defTabSz="914400" rtl="0" eaLnBrk="1" latinLnBrk="0" hangingPunct="1">
        <a:spcBef>
          <a:spcPct val="0"/>
        </a:spcBef>
        <a:buNone/>
        <a:defRPr sz="3600" kern="1200">
          <a:solidFill>
            <a:srgbClr val="00642D"/>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hyperlink" Target="https://www.espiritooutdoor.com/8-maneiras-de-organizar-sua-vida-para-conseguir-treinar-mais/"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hyperlink" Target="https://todoist.com/productivity-methods/time-blocking" TargetMode="External"/><Relationship Id="rId4" Type="http://schemas.openxmlformats.org/officeDocument/2006/relationships/diagramData" Target="../diagrams/data4.xml"/><Relationship Id="rId9" Type="http://schemas.openxmlformats.org/officeDocument/2006/relationships/hyperlink" Target="https://www.calnewport.com/blog/2013/12/21/deep-habits-the-importance-of-planning-every-minute-of-your-work-da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hyperlink" Target="https://tomato-timer.com/" TargetMode="External"/><Relationship Id="rId5" Type="http://schemas.openxmlformats.org/officeDocument/2006/relationships/hyperlink" Target="https://francescocirillo.com/pages/pomodoro-technique" TargetMode="Externa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8.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hyperlink" Target="https://freedom.to/" TargetMode="External"/><Relationship Id="rId7" Type="http://schemas.openxmlformats.org/officeDocument/2006/relationships/hyperlink" Target="https://wallstreetinsanity.com/10-apps-that-block-distractions/" TargetMode="External"/><Relationship Id="rId2" Type="http://schemas.openxmlformats.org/officeDocument/2006/relationships/slideLayout" Target="../slideLayouts/slideLayout9.xml"/><Relationship Id="rId1" Type="http://schemas.openxmlformats.org/officeDocument/2006/relationships/tags" Target="../tags/tag10.xml"/><Relationship Id="rId6" Type="http://schemas.openxmlformats.org/officeDocument/2006/relationships/hyperlink" Target="http://www.forestapp.cc/" TargetMode="External"/><Relationship Id="rId5" Type="http://schemas.openxmlformats.org/officeDocument/2006/relationships/hyperlink" Target="https://getcoldturkey.com/" TargetMode="External"/><Relationship Id="rId4" Type="http://schemas.openxmlformats.org/officeDocument/2006/relationships/hyperlink" Target="https://gottcode.org/focuswrit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E6B2A-8E09-91FC-174F-0B11A162BBC5}"/>
              </a:ext>
            </a:extLst>
          </p:cNvPr>
          <p:cNvSpPr>
            <a:spLocks noGrp="1"/>
          </p:cNvSpPr>
          <p:nvPr>
            <p:ph type="ctrTitle"/>
          </p:nvPr>
        </p:nvSpPr>
        <p:spPr>
          <a:xfrm>
            <a:off x="685800" y="1564933"/>
            <a:ext cx="7772400" cy="1152128"/>
          </a:xfrm>
        </p:spPr>
        <p:txBody>
          <a:bodyPr>
            <a:noAutofit/>
          </a:bodyPr>
          <a:lstStyle/>
          <a:p>
            <a:r>
              <a:rPr kumimoji="0" lang="en-IE"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Planning &amp; Time Management</a:t>
            </a:r>
            <a:br>
              <a:rPr kumimoji="0" lang="en-IE"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r>
              <a:rPr lang="en-US" altLang="en-US" sz="2800" dirty="0">
                <a:latin typeface="Calibri" panose="020F0502020204030204" pitchFamily="34" charset="0"/>
                <a:ea typeface="Calibri" panose="020F0502020204030204" pitchFamily="34" charset="0"/>
                <a:cs typeface="Calibri" panose="020F0502020204030204" pitchFamily="34" charset="0"/>
              </a:rPr>
              <a:t>PG Summer School 2024</a:t>
            </a:r>
            <a:endParaRPr lang="en-GB"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53C281E-6641-1601-DC07-8E4E33C4EF1A}"/>
              </a:ext>
            </a:extLst>
          </p:cNvPr>
          <p:cNvSpPr>
            <a:spLocks noGrp="1"/>
          </p:cNvSpPr>
          <p:nvPr>
            <p:ph type="subTitle" idx="1"/>
          </p:nvPr>
        </p:nvSpPr>
        <p:spPr>
          <a:xfrm>
            <a:off x="5292080" y="4005064"/>
            <a:ext cx="4842520" cy="1288003"/>
          </a:xfrm>
        </p:spPr>
        <p:txBody>
          <a:bodyPr>
            <a:normAutofit fontScale="62500" lnSpcReduction="20000"/>
          </a:bodyPr>
          <a:lstStyle/>
          <a:p>
            <a:pPr algn="ctr" eaLnBrk="1" hangingPunct="1"/>
            <a:r>
              <a:rPr lang="en-IE" altLang="en-US" sz="3600" b="1" dirty="0">
                <a:solidFill>
                  <a:schemeClr val="tx1"/>
                </a:solidFill>
                <a:latin typeface="Calibri" panose="020F0502020204030204" pitchFamily="34" charset="0"/>
                <a:cs typeface="Calibri" panose="020F0502020204030204" pitchFamily="34" charset="0"/>
              </a:rPr>
              <a:t>Dr Grace Gaynor</a:t>
            </a:r>
          </a:p>
          <a:p>
            <a:pPr algn="ctr" eaLnBrk="1" hangingPunct="1"/>
            <a:endParaRPr lang="en-IE" altLang="en-US" dirty="0">
              <a:solidFill>
                <a:schemeClr val="tx1"/>
              </a:solidFill>
              <a:latin typeface="Calibri" panose="020F0502020204030204" pitchFamily="34" charset="0"/>
              <a:cs typeface="Calibri" panose="020F0502020204030204" pitchFamily="34" charset="0"/>
            </a:endParaRPr>
          </a:p>
          <a:p>
            <a:pPr algn="ctr" eaLnBrk="1" hangingPunct="1"/>
            <a:r>
              <a:rPr lang="en-IE" altLang="en-US" dirty="0">
                <a:solidFill>
                  <a:schemeClr val="tx1"/>
                </a:solidFill>
                <a:latin typeface="Calibri" panose="020F0502020204030204" pitchFamily="34" charset="0"/>
                <a:cs typeface="Calibri" panose="020F0502020204030204" pitchFamily="34" charset="0"/>
              </a:rPr>
              <a:t>student.learning@tcd.ie</a:t>
            </a:r>
          </a:p>
          <a:p>
            <a:pPr algn="ctr" eaLnBrk="1" hangingPunct="1"/>
            <a:r>
              <a:rPr lang="en-IE" altLang="en-US" dirty="0">
                <a:solidFill>
                  <a:schemeClr val="tx1"/>
                </a:solidFill>
                <a:latin typeface="Calibri" panose="020F0502020204030204" pitchFamily="34" charset="0"/>
                <a:cs typeface="Calibri" panose="020F0502020204030204" pitchFamily="34" charset="0"/>
              </a:rPr>
              <a:t>http://student-learning.tcd.ie</a:t>
            </a:r>
            <a:endParaRPr lang="en-US" altLang="en-US" dirty="0">
              <a:solidFill>
                <a:schemeClr val="tx1"/>
              </a:solidFill>
              <a:latin typeface="Calibri" panose="020F0502020204030204" pitchFamily="34" charset="0"/>
              <a:cs typeface="Calibri" panose="020F0502020204030204" pitchFamily="34" charset="0"/>
            </a:endParaRPr>
          </a:p>
          <a:p>
            <a:endParaRPr lang="en-GB" dirty="0"/>
          </a:p>
        </p:txBody>
      </p:sp>
      <p:pic>
        <p:nvPicPr>
          <p:cNvPr id="6" name="Picture 5" descr="A black wall clock on a yellow background">
            <a:extLst>
              <a:ext uri="{FF2B5EF4-FFF2-40B4-BE49-F238E27FC236}">
                <a16:creationId xmlns:a16="http://schemas.microsoft.com/office/drawing/2014/main" id="{8F887B71-015F-00F9-E403-B16461C1E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2976"/>
            <a:ext cx="6192688" cy="3096344"/>
          </a:xfrm>
          <a:prstGeom prst="rect">
            <a:avLst/>
          </a:prstGeom>
        </p:spPr>
      </p:pic>
    </p:spTree>
    <p:extLst>
      <p:ext uri="{BB962C8B-B14F-4D97-AF65-F5344CB8AC3E}">
        <p14:creationId xmlns:p14="http://schemas.microsoft.com/office/powerpoint/2010/main" val="220610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14CD-857C-4881-DF5F-89EB14788CD1}"/>
              </a:ext>
            </a:extLst>
          </p:cNvPr>
          <p:cNvSpPr>
            <a:spLocks noGrp="1"/>
          </p:cNvSpPr>
          <p:nvPr>
            <p:ph type="title"/>
          </p:nvPr>
        </p:nvSpPr>
        <p:spPr>
          <a:xfrm>
            <a:off x="457200" y="-90264"/>
            <a:ext cx="8229600" cy="1143000"/>
          </a:xfrm>
        </p:spPr>
        <p:txBody>
          <a:bodyPr/>
          <a:lstStyle/>
          <a:p>
            <a:r>
              <a:rPr lang="en-IE" altLang="en-US" sz="3600" dirty="0">
                <a:latin typeface="Calibri" panose="020F0502020204030204" pitchFamily="34" charset="0"/>
                <a:ea typeface="Calibri" panose="020F0502020204030204" pitchFamily="34" charset="0"/>
                <a:cs typeface="Calibri" panose="020F0502020204030204" pitchFamily="34" charset="0"/>
              </a:rPr>
              <a:t>Gannt chart</a:t>
            </a: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0A23FC64-7571-90AC-F418-390F4F6C97BB}"/>
              </a:ext>
            </a:extLst>
          </p:cNvPr>
          <p:cNvPicPr>
            <a:picLocks noGrp="1" noChangeAspect="1"/>
          </p:cNvPicPr>
          <p:nvPr>
            <p:ph idx="1"/>
          </p:nvPr>
        </p:nvPicPr>
        <p:blipFill>
          <a:blip r:embed="rId3"/>
          <a:stretch>
            <a:fillRect/>
          </a:stretch>
        </p:blipFill>
        <p:spPr>
          <a:xfrm>
            <a:off x="35169" y="1052736"/>
            <a:ext cx="8849920" cy="5231953"/>
          </a:xfrm>
        </p:spPr>
      </p:pic>
    </p:spTree>
    <p:extLst>
      <p:ext uri="{BB962C8B-B14F-4D97-AF65-F5344CB8AC3E}">
        <p14:creationId xmlns:p14="http://schemas.microsoft.com/office/powerpoint/2010/main" val="5808043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55E7-671D-FB79-9B48-85F042F29A2D}"/>
              </a:ext>
            </a:extLst>
          </p:cNvPr>
          <p:cNvSpPr>
            <a:spLocks noGrp="1"/>
          </p:cNvSpPr>
          <p:nvPr>
            <p:ph type="title"/>
          </p:nvPr>
        </p:nvSpPr>
        <p:spPr>
          <a:xfrm>
            <a:off x="471488" y="0"/>
            <a:ext cx="8229600" cy="1143000"/>
          </a:xfrm>
        </p:spPr>
        <p:txBody>
          <a:bodyPr/>
          <a:lstStyle/>
          <a:p>
            <a:r>
              <a:rPr lang="en-IE" altLang="en-US" sz="3600" dirty="0">
                <a:latin typeface="Calibri" panose="020F0502020204030204" pitchFamily="34" charset="0"/>
                <a:ea typeface="Calibri" panose="020F0502020204030204" pitchFamily="34" charset="0"/>
                <a:cs typeface="Calibri" panose="020F0502020204030204" pitchFamily="34" charset="0"/>
              </a:rPr>
              <a:t>Possible Timeline</a:t>
            </a:r>
            <a:endParaRPr lang="en-GB"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692702FD-867A-A184-5488-453DDD84433F}"/>
              </a:ext>
            </a:extLst>
          </p:cNvPr>
          <p:cNvGraphicFramePr>
            <a:graphicFrameLocks noGrp="1"/>
          </p:cNvGraphicFramePr>
          <p:nvPr>
            <p:ph idx="1"/>
            <p:extLst>
              <p:ext uri="{D42A27DB-BD31-4B8C-83A1-F6EECF244321}">
                <p14:modId xmlns:p14="http://schemas.microsoft.com/office/powerpoint/2010/main" val="352401699"/>
              </p:ext>
            </p:extLst>
          </p:nvPr>
        </p:nvGraphicFramePr>
        <p:xfrm>
          <a:off x="433004" y="836712"/>
          <a:ext cx="7811405" cy="5256579"/>
        </p:xfrm>
        <a:graphic>
          <a:graphicData uri="http://schemas.openxmlformats.org/drawingml/2006/table">
            <a:tbl>
              <a:tblPr/>
              <a:tblGrid>
                <a:gridCol w="3717252">
                  <a:extLst>
                    <a:ext uri="{9D8B030D-6E8A-4147-A177-3AD203B41FA5}">
                      <a16:colId xmlns:a16="http://schemas.microsoft.com/office/drawing/2014/main" val="3432379022"/>
                    </a:ext>
                  </a:extLst>
                </a:gridCol>
                <a:gridCol w="1337186">
                  <a:extLst>
                    <a:ext uri="{9D8B030D-6E8A-4147-A177-3AD203B41FA5}">
                      <a16:colId xmlns:a16="http://schemas.microsoft.com/office/drawing/2014/main" val="979294994"/>
                    </a:ext>
                  </a:extLst>
                </a:gridCol>
                <a:gridCol w="1331713">
                  <a:extLst>
                    <a:ext uri="{9D8B030D-6E8A-4147-A177-3AD203B41FA5}">
                      <a16:colId xmlns:a16="http://schemas.microsoft.com/office/drawing/2014/main" val="2197899092"/>
                    </a:ext>
                  </a:extLst>
                </a:gridCol>
                <a:gridCol w="1425254">
                  <a:extLst>
                    <a:ext uri="{9D8B030D-6E8A-4147-A177-3AD203B41FA5}">
                      <a16:colId xmlns:a16="http://schemas.microsoft.com/office/drawing/2014/main" val="2839525648"/>
                    </a:ext>
                  </a:extLst>
                </a:gridCol>
              </a:tblGrid>
              <a:tr h="574617">
                <a:tc gridSpan="4">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Calibri" panose="020F0502020204030204" pitchFamily="34" charset="0"/>
                        </a:rPr>
                        <a:t>Submission Date ___________________</a:t>
                      </a:r>
                    </a:p>
                  </a:txBody>
                  <a:tcPr marL="91439" marR="91439" marT="45722" marB="45722" anchor="b"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6241312"/>
                  </a:ext>
                </a:extLst>
              </a:tr>
              <a:tr h="891421">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Proposed draft deadlines:</a:t>
                      </a:r>
                    </a:p>
                  </a:txBody>
                  <a:tcPr marL="91439" marR="91439" marT="45722" marB="45722"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7073412"/>
                  </a:ext>
                </a:extLst>
              </a:tr>
              <a:tr h="43023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6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cap="flat">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Draft 1</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Draft 2</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Final Revision</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131070"/>
                  </a:ext>
                </a:extLst>
              </a:tr>
              <a:tr h="419491">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 1 - Introduction</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89577"/>
                  </a:ext>
                </a:extLst>
              </a:tr>
              <a:tr h="419491">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 2 - Literature Review</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066997"/>
                  </a:ext>
                </a:extLst>
              </a:tr>
              <a:tr h="42167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 3 - Methods</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431212"/>
                  </a:ext>
                </a:extLst>
              </a:tr>
              <a:tr h="419491">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 4 - Findings Interviews</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24619742"/>
                  </a:ext>
                </a:extLst>
              </a:tr>
              <a:tr h="419491">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 5 - Findings Document/Inventory</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81353118"/>
                  </a:ext>
                </a:extLst>
              </a:tr>
              <a:tr h="419491">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 6 - Discussion</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86177168"/>
                  </a:ext>
                </a:extLst>
              </a:tr>
              <a:tr h="42167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 7 - Conclusion</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78517392"/>
                  </a:ext>
                </a:extLst>
              </a:tr>
              <a:tr h="419491">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Abstract</a:t>
                      </a: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95570978"/>
                  </a:ext>
                </a:extLst>
              </a:tr>
            </a:tbl>
          </a:graphicData>
        </a:graphic>
      </p:graphicFrame>
    </p:spTree>
    <p:extLst>
      <p:ext uri="{BB962C8B-B14F-4D97-AF65-F5344CB8AC3E}">
        <p14:creationId xmlns:p14="http://schemas.microsoft.com/office/powerpoint/2010/main" val="15215565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 of pathway to PhD with milestones&#10;&#10;">
            <a:extLst>
              <a:ext uri="{FF2B5EF4-FFF2-40B4-BE49-F238E27FC236}">
                <a16:creationId xmlns:a16="http://schemas.microsoft.com/office/drawing/2014/main" id="{5D5824EE-89A5-45C8-9FD5-8AEE3E8CD721}"/>
              </a:ext>
            </a:extLst>
          </p:cNvPr>
          <p:cNvPicPr>
            <a:picLocks noChangeAspect="1"/>
          </p:cNvPicPr>
          <p:nvPr/>
        </p:nvPicPr>
        <p:blipFill rotWithShape="1">
          <a:blip r:embed="rId4"/>
          <a:srcRect l="18385" t="20441" r="18615" b="3637"/>
          <a:stretch/>
        </p:blipFill>
        <p:spPr>
          <a:xfrm>
            <a:off x="0" y="332656"/>
            <a:ext cx="9143999" cy="5616624"/>
          </a:xfrm>
          <a:prstGeom prst="rect">
            <a:avLst/>
          </a:prstGeom>
        </p:spPr>
      </p:pic>
    </p:spTree>
    <p:custDataLst>
      <p:tags r:id="rId1"/>
    </p:custDataLst>
    <p:extLst>
      <p:ext uri="{BB962C8B-B14F-4D97-AF65-F5344CB8AC3E}">
        <p14:creationId xmlns:p14="http://schemas.microsoft.com/office/powerpoint/2010/main" val="21798916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6D28B0-011E-0A21-8CC5-211FCB12E30A}"/>
              </a:ext>
            </a:extLst>
          </p:cNvPr>
          <p:cNvPicPr>
            <a:picLocks noChangeAspect="1"/>
          </p:cNvPicPr>
          <p:nvPr/>
        </p:nvPicPr>
        <p:blipFill>
          <a:blip r:embed="rId2"/>
          <a:stretch>
            <a:fillRect/>
          </a:stretch>
        </p:blipFill>
        <p:spPr>
          <a:xfrm>
            <a:off x="-203175" y="-51064"/>
            <a:ext cx="9550350" cy="6370010"/>
          </a:xfrm>
          <a:prstGeom prst="rect">
            <a:avLst/>
          </a:prstGeom>
        </p:spPr>
      </p:pic>
      <p:sp>
        <p:nvSpPr>
          <p:cNvPr id="2" name="Title 1">
            <a:extLst>
              <a:ext uri="{FF2B5EF4-FFF2-40B4-BE49-F238E27FC236}">
                <a16:creationId xmlns:a16="http://schemas.microsoft.com/office/drawing/2014/main" id="{77E41332-6993-B092-ED7D-32E751A1C2F8}"/>
              </a:ext>
            </a:extLst>
          </p:cNvPr>
          <p:cNvSpPr>
            <a:spLocks noGrp="1"/>
          </p:cNvSpPr>
          <p:nvPr>
            <p:ph type="title"/>
          </p:nvPr>
        </p:nvSpPr>
        <p:spPr>
          <a:xfrm>
            <a:off x="-2412776" y="-189109"/>
            <a:ext cx="8229600" cy="1143000"/>
          </a:xfrm>
        </p:spPr>
        <p:txBody>
          <a:bodyPr/>
          <a:lstStyle/>
          <a:p>
            <a:r>
              <a:rPr lang="en-IE" altLang="en-US" dirty="0">
                <a:solidFill>
                  <a:srgbClr val="006600"/>
                </a:solidFill>
                <a:latin typeface="Calibri" panose="020F0502020204030204" pitchFamily="34" charset="0"/>
                <a:cs typeface="Calibri" panose="020F0502020204030204" pitchFamily="34" charset="0"/>
              </a:rPr>
              <a:t>Minor plan</a:t>
            </a:r>
            <a:endParaRPr lang="en-GB" dirty="0">
              <a:solidFill>
                <a:srgbClr val="006600"/>
              </a:solidFill>
            </a:endParaRPr>
          </a:p>
        </p:txBody>
      </p:sp>
      <p:sp>
        <p:nvSpPr>
          <p:cNvPr id="3" name="Content Placeholder 2">
            <a:extLst>
              <a:ext uri="{FF2B5EF4-FFF2-40B4-BE49-F238E27FC236}">
                <a16:creationId xmlns:a16="http://schemas.microsoft.com/office/drawing/2014/main" id="{8E6DA64B-3CD7-B948-00ED-9050C6DE8BE5}"/>
              </a:ext>
            </a:extLst>
          </p:cNvPr>
          <p:cNvSpPr>
            <a:spLocks noGrp="1"/>
          </p:cNvSpPr>
          <p:nvPr>
            <p:ph idx="1"/>
          </p:nvPr>
        </p:nvSpPr>
        <p:spPr>
          <a:xfrm>
            <a:off x="49070" y="1043932"/>
            <a:ext cx="8229600" cy="2305050"/>
          </a:xfrm>
        </p:spPr>
        <p:txBody>
          <a:bodyPr/>
          <a:lstStyle/>
          <a:p>
            <a:pPr eaLnBrk="1" hangingPunct="1"/>
            <a:r>
              <a:rPr lang="en-IE" altLang="en-US" dirty="0">
                <a:solidFill>
                  <a:schemeClr val="tx1"/>
                </a:solidFill>
                <a:latin typeface="Calibri" panose="020F0502020204030204" pitchFamily="34" charset="0"/>
                <a:cs typeface="Calibri" panose="020F0502020204030204" pitchFamily="34" charset="0"/>
              </a:rPr>
              <a:t>Self-management</a:t>
            </a:r>
          </a:p>
          <a:p>
            <a:pPr eaLnBrk="1" hangingPunct="1"/>
            <a:r>
              <a:rPr lang="en-IE" altLang="en-US" dirty="0">
                <a:solidFill>
                  <a:schemeClr val="tx1"/>
                </a:solidFill>
                <a:latin typeface="Calibri" panose="020F0502020204030204" pitchFamily="34" charset="0"/>
                <a:cs typeface="Calibri" panose="020F0502020204030204" pitchFamily="34" charset="0"/>
              </a:rPr>
              <a:t>Realistic </a:t>
            </a:r>
          </a:p>
          <a:p>
            <a:pPr eaLnBrk="1" hangingPunct="1"/>
            <a:r>
              <a:rPr lang="en-IE" altLang="en-US" dirty="0">
                <a:solidFill>
                  <a:schemeClr val="tx1"/>
                </a:solidFill>
                <a:latin typeface="Calibri" panose="020F0502020204030204" pitchFamily="34" charset="0"/>
                <a:cs typeface="Calibri" panose="020F0502020204030204" pitchFamily="34" charset="0"/>
              </a:rPr>
              <a:t>Staying motivated</a:t>
            </a:r>
          </a:p>
          <a:p>
            <a:pPr eaLnBrk="1" hangingPunct="1"/>
            <a:r>
              <a:rPr lang="en-IE" altLang="en-US" dirty="0">
                <a:solidFill>
                  <a:schemeClr val="tx1"/>
                </a:solidFill>
                <a:latin typeface="Calibri" panose="020F0502020204030204" pitchFamily="34" charset="0"/>
                <a:cs typeface="Calibri" panose="020F0502020204030204" pitchFamily="34" charset="0"/>
              </a:rPr>
              <a:t>Marathon – steady </a:t>
            </a:r>
          </a:p>
          <a:p>
            <a:pPr eaLnBrk="1" hangingPunct="1"/>
            <a:r>
              <a:rPr lang="en-IE" altLang="en-US" dirty="0">
                <a:solidFill>
                  <a:schemeClr val="tx1"/>
                </a:solidFill>
                <a:latin typeface="Calibri" panose="020F0502020204030204" pitchFamily="34" charset="0"/>
                <a:cs typeface="Calibri" panose="020F0502020204030204" pitchFamily="34" charset="0"/>
              </a:rPr>
              <a:t>SMART</a:t>
            </a:r>
          </a:p>
          <a:p>
            <a:pPr eaLnBrk="1" hangingPunct="1">
              <a:buFontTx/>
              <a:buNone/>
            </a:pPr>
            <a:endParaRPr lang="en-IE" altLang="en-US" dirty="0">
              <a:solidFill>
                <a:schemeClr val="tx1"/>
              </a:solidFill>
              <a:latin typeface="Calibri" panose="020F0502020204030204" pitchFamily="34" charset="0"/>
              <a:cs typeface="Calibri" panose="020F0502020204030204" pitchFamily="34" charset="0"/>
            </a:endParaRPr>
          </a:p>
          <a:p>
            <a:pPr eaLnBrk="1" hangingPunct="1">
              <a:buFontTx/>
              <a:buNone/>
            </a:pPr>
            <a:endParaRPr lang="en-IE" altLang="en-US" dirty="0"/>
          </a:p>
          <a:p>
            <a:pPr eaLnBrk="1" hangingPunct="1">
              <a:buFontTx/>
              <a:buNone/>
            </a:pPr>
            <a:endParaRPr lang="en-IE" altLang="en-US" dirty="0"/>
          </a:p>
          <a:p>
            <a:endParaRPr lang="en-GB" dirty="0"/>
          </a:p>
        </p:txBody>
      </p:sp>
      <p:pic>
        <p:nvPicPr>
          <p:cNvPr id="1026" name="Picture 2">
            <a:extLst>
              <a:ext uri="{FF2B5EF4-FFF2-40B4-BE49-F238E27FC236}">
                <a16:creationId xmlns:a16="http://schemas.microsoft.com/office/drawing/2014/main" id="{60B19673-10A4-CA30-7F05-C8F8A5A23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 y="3778922"/>
            <a:ext cx="4893157" cy="254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0002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extLst>
              <a:ext uri="{837473B0-CC2E-450A-ABE3-18F120FF3D39}">
                <a1611:picAttrSrcUrl xmlns:a1611="http://schemas.microsoft.com/office/drawing/2016/11/main" r:id="rId4"/>
              </a:ext>
            </a:extLst>
          </a:blip>
          <a:srcRect/>
          <a:stretch>
            <a:fillRect l="-7000" r="-7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2D3729-C8DF-461D-B4E8-BBBA19ECEB76}"/>
              </a:ext>
            </a:extLst>
          </p:cNvPr>
          <p:cNvSpPr txBox="1"/>
          <p:nvPr/>
        </p:nvSpPr>
        <p:spPr>
          <a:xfrm>
            <a:off x="265835" y="748316"/>
            <a:ext cx="8398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Time Management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9122" y="268106"/>
            <a:ext cx="8229600" cy="1143000"/>
          </a:xfrm>
        </p:spPr>
        <p:txBody>
          <a:bodyPr/>
          <a:lstStyle/>
          <a:p>
            <a:pPr eaLnBrk="1" hangingPunct="1"/>
            <a:r>
              <a:rPr lang="en-US" altLang="en-US" dirty="0">
                <a:latin typeface="Calibri" panose="020F0502020204030204" pitchFamily="34" charset="0"/>
                <a:ea typeface="Calibri" panose="020F0502020204030204" pitchFamily="34" charset="0"/>
                <a:cs typeface="Calibri" panose="020F0502020204030204" pitchFamily="34" charset="0"/>
              </a:rPr>
              <a:t>Time Management Strategies</a:t>
            </a:r>
            <a:endParaRPr lang="en-GB"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27651" name="Rectangle 3"/>
          <p:cNvSpPr>
            <a:spLocks noGrp="1" noChangeArrowheads="1"/>
          </p:cNvSpPr>
          <p:nvPr>
            <p:ph idx="1"/>
          </p:nvPr>
        </p:nvSpPr>
        <p:spPr>
          <a:xfrm>
            <a:off x="457200" y="1485781"/>
            <a:ext cx="8229600" cy="2305050"/>
          </a:xfrm>
        </p:spPr>
        <p:txBody>
          <a:bodyPr/>
          <a:lstStyle/>
          <a:p>
            <a:pPr marL="457200" indent="-457200" eaLnBrk="1" hangingPunct="1">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Implementing study (and other!) goals</a:t>
            </a:r>
          </a:p>
          <a:p>
            <a:pPr marL="457200" indent="-457200" eaLnBrk="1" hangingPunct="1">
              <a:buFont typeface="Arial" panose="020B0604020202020204" pitchFamily="34" charset="0"/>
              <a:buChar char="•"/>
            </a:pPr>
            <a:r>
              <a:rPr lang="en-US" altLang="en-US" b="0" dirty="0">
                <a:solidFill>
                  <a:schemeClr val="tx1"/>
                </a:solidFill>
                <a:latin typeface="Calibri" panose="020F0502020204030204" pitchFamily="34" charset="0"/>
                <a:ea typeface="Calibri" panose="020F0502020204030204" pitchFamily="34" charset="0"/>
                <a:cs typeface="Calibri" panose="020F0502020204030204" pitchFamily="34" charset="0"/>
              </a:rPr>
              <a:t>What works for you?</a:t>
            </a:r>
          </a:p>
          <a:p>
            <a:pPr marL="457200" indent="-457200" eaLnBrk="1" hangingPunct="1">
              <a:buFont typeface="Arial" panose="020B0604020202020204" pitchFamily="34" charset="0"/>
              <a:buChar char="•"/>
            </a:pPr>
            <a:r>
              <a:rPr lang="en-US" altLang="en-US" b="0" dirty="0" err="1">
                <a:solidFill>
                  <a:schemeClr val="tx1"/>
                </a:solidFill>
                <a:latin typeface="Calibri" panose="020F0502020204030204" pitchFamily="34" charset="0"/>
                <a:ea typeface="Calibri" panose="020F0502020204030204" pitchFamily="34" charset="0"/>
                <a:cs typeface="Calibri" panose="020F0502020204030204" pitchFamily="34" charset="0"/>
              </a:rPr>
              <a:t>Prioritise</a:t>
            </a:r>
            <a:r>
              <a:rPr lang="en-US" altLang="en-US" b="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457200" indent="-457200" eaLnBrk="1" hangingPunct="1">
              <a:buFont typeface="Arial" panose="020B0604020202020204" pitchFamily="34" charset="0"/>
              <a:buChar char="•"/>
            </a:pPr>
            <a:r>
              <a:rPr lang="en-US" altLang="en-US" b="0" dirty="0">
                <a:solidFill>
                  <a:schemeClr val="tx1"/>
                </a:solidFill>
                <a:latin typeface="Calibri" panose="020F0502020204030204" pitchFamily="34" charset="0"/>
                <a:ea typeface="Calibri" panose="020F0502020204030204" pitchFamily="34" charset="0"/>
                <a:cs typeface="Calibri" panose="020F0502020204030204" pitchFamily="34" charset="0"/>
              </a:rPr>
              <a:t>Time blocking</a:t>
            </a:r>
          </a:p>
          <a:p>
            <a:pPr marL="457200" indent="-457200" eaLnBrk="1" hangingPunct="1">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Deadlines – soft and hard</a:t>
            </a:r>
            <a:endParaRPr lang="en-US" altLang="en-US"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eaLnBrk="1" hangingPunct="1">
              <a:buFont typeface="Arial" panose="020B0604020202020204" pitchFamily="34" charset="0"/>
              <a:buChar char="•"/>
            </a:pPr>
            <a:r>
              <a:rPr lang="en-US" altLang="en-US" b="0" dirty="0">
                <a:solidFill>
                  <a:schemeClr val="tx1"/>
                </a:solidFill>
                <a:latin typeface="Calibri" panose="020F0502020204030204" pitchFamily="34" charset="0"/>
                <a:ea typeface="Calibri" panose="020F0502020204030204" pitchFamily="34" charset="0"/>
                <a:cs typeface="Calibri" panose="020F0502020204030204" pitchFamily="34" charset="0"/>
              </a:rPr>
              <a:t>Space/environment</a:t>
            </a:r>
          </a:p>
          <a:p>
            <a:pPr marL="457200" indent="-457200" eaLnBrk="1" hangingPunct="1">
              <a:buFont typeface="Arial" panose="020B0604020202020204" pitchFamily="34" charset="0"/>
              <a:buChar char="•"/>
            </a:pPr>
            <a:r>
              <a:rPr lang="en-US" altLang="en-US" b="0" dirty="0">
                <a:solidFill>
                  <a:schemeClr val="tx1"/>
                </a:solidFill>
                <a:latin typeface="Calibri" panose="020F0502020204030204" pitchFamily="34" charset="0"/>
                <a:ea typeface="Calibri" panose="020F0502020204030204" pitchFamily="34" charset="0"/>
                <a:cs typeface="Calibri" panose="020F0502020204030204" pitchFamily="34" charset="0"/>
              </a:rPr>
              <a:t>Routine</a:t>
            </a:r>
          </a:p>
          <a:p>
            <a:pPr marL="457200" indent="-457200" eaLnBrk="1" hangingPunct="1">
              <a:buFont typeface="Arial" panose="020B0604020202020204" pitchFamily="34" charset="0"/>
              <a:buChar char="•"/>
            </a:pPr>
            <a:r>
              <a:rPr lang="en-US" altLang="en-US" b="0" dirty="0">
                <a:solidFill>
                  <a:schemeClr val="tx1"/>
                </a:solidFill>
                <a:latin typeface="Calibri" panose="020F0502020204030204" pitchFamily="34" charset="0"/>
                <a:ea typeface="Calibri" panose="020F0502020204030204" pitchFamily="34" charset="0"/>
                <a:cs typeface="Calibri" panose="020F0502020204030204" pitchFamily="34" charset="0"/>
              </a:rPr>
              <a:t>Say no</a:t>
            </a:r>
            <a:endParaRPr lang="en-GB" altLang="en-US" b="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39473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20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20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20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20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2000"/>
                                        <p:tgtEl>
                                          <p:spTgt spid="276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fade">
                                      <p:cBhvr>
                                        <p:cTn id="32" dur="2000"/>
                                        <p:tgtEl>
                                          <p:spTgt spid="2765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651">
                                            <p:txEl>
                                              <p:pRg st="6" end="6"/>
                                            </p:txEl>
                                          </p:spTgt>
                                        </p:tgtEl>
                                        <p:attrNameLst>
                                          <p:attrName>style.visibility</p:attrName>
                                        </p:attrNameLst>
                                      </p:cBhvr>
                                      <p:to>
                                        <p:strVal val="visible"/>
                                      </p:to>
                                    </p:set>
                                    <p:animEffect transition="in" filter="fade">
                                      <p:cBhvr>
                                        <p:cTn id="37" dur="2000"/>
                                        <p:tgtEl>
                                          <p:spTgt spid="2765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651">
                                            <p:txEl>
                                              <p:pRg st="7" end="7"/>
                                            </p:txEl>
                                          </p:spTgt>
                                        </p:tgtEl>
                                        <p:attrNameLst>
                                          <p:attrName>style.visibility</p:attrName>
                                        </p:attrNameLst>
                                      </p:cBhvr>
                                      <p:to>
                                        <p:strVal val="visible"/>
                                      </p:to>
                                    </p:set>
                                    <p:animEffect transition="in" filter="fade">
                                      <p:cBhvr>
                                        <p:cTn id="42" dur="2000"/>
                                        <p:tgtEl>
                                          <p:spTgt spid="276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481D-C7DD-D3D2-00E8-5D2357488DCA}"/>
              </a:ext>
            </a:extLst>
          </p:cNvPr>
          <p:cNvSpPr>
            <a:spLocks noGrp="1"/>
          </p:cNvSpPr>
          <p:nvPr>
            <p:ph type="title"/>
          </p:nvPr>
        </p:nvSpPr>
        <p:spPr>
          <a:xfrm>
            <a:off x="311212" y="265607"/>
            <a:ext cx="8521576" cy="1070570"/>
          </a:xfrm>
        </p:spPr>
        <p:txBody>
          <a:bodyPr/>
          <a:lstStyle/>
          <a:p>
            <a:r>
              <a:rPr lang="en-IE" altLang="en-US" sz="3600" dirty="0">
                <a:latin typeface="Calibri" panose="020F0502020204030204" pitchFamily="34" charset="0"/>
                <a:ea typeface="Calibri" panose="020F0502020204030204" pitchFamily="34" charset="0"/>
                <a:cs typeface="Calibri" panose="020F0502020204030204" pitchFamily="34" charset="0"/>
              </a:rPr>
              <a:t>Setting Priorities</a:t>
            </a: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EC02FF43-8857-301E-69CE-D75C0C830305}"/>
              </a:ext>
            </a:extLst>
          </p:cNvPr>
          <p:cNvPicPr>
            <a:picLocks noGrp="1" noChangeAspect="1"/>
          </p:cNvPicPr>
          <p:nvPr>
            <p:ph idx="1"/>
          </p:nvPr>
        </p:nvPicPr>
        <p:blipFill>
          <a:blip r:embed="rId2"/>
          <a:stretch>
            <a:fillRect/>
          </a:stretch>
        </p:blipFill>
        <p:spPr>
          <a:xfrm>
            <a:off x="954068" y="1592537"/>
            <a:ext cx="7235863" cy="4464571"/>
          </a:xfrm>
        </p:spPr>
      </p:pic>
    </p:spTree>
    <p:extLst>
      <p:ext uri="{BB962C8B-B14F-4D97-AF65-F5344CB8AC3E}">
        <p14:creationId xmlns:p14="http://schemas.microsoft.com/office/powerpoint/2010/main" val="12998883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FEBEA48-8A64-337D-DC5F-CE978564236E}"/>
              </a:ext>
            </a:extLst>
          </p:cNvPr>
          <p:cNvSpPr txBox="1">
            <a:spLocks noChangeArrowheads="1"/>
          </p:cNvSpPr>
          <p:nvPr/>
        </p:nvSpPr>
        <p:spPr bwMode="auto">
          <a:xfrm>
            <a:off x="1259632" y="378274"/>
            <a:ext cx="8229600" cy="91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kern="1200">
                <a:solidFill>
                  <a:srgbClr val="00642D"/>
                </a:solidFill>
                <a:latin typeface="Verdana" panose="020B0604030504040204" pitchFamily="34" charset="0"/>
                <a:ea typeface="Verdana" panose="020B0604030504040204" pitchFamily="34" charset="0"/>
                <a:cs typeface="Verdana" panose="020B0604030504040204" pitchFamily="34" charset="0"/>
              </a:defRPr>
            </a:lvl1pPr>
            <a:lvl2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2pPr>
            <a:lvl3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3pPr>
            <a:lvl4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4pPr>
            <a:lvl5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5pPr>
            <a:lvl6pPr marL="4572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6pPr>
            <a:lvl7pPr marL="9144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7pPr>
            <a:lvl8pPr marL="13716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8pPr>
            <a:lvl9pPr marL="18288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9pPr>
          </a:lstStyle>
          <a:p>
            <a:pPr algn="l" eaLnBrk="1" hangingPunct="1"/>
            <a:r>
              <a:rPr lang="en-IE" altLang="en-US" dirty="0">
                <a:latin typeface="Calibri" panose="020F0502020204030204" pitchFamily="34" charset="0"/>
                <a:ea typeface="Calibri" panose="020F0502020204030204" pitchFamily="34" charset="0"/>
                <a:cs typeface="Calibri" panose="020F0502020204030204" pitchFamily="34" charset="0"/>
              </a:rPr>
              <a:t>To-do list</a:t>
            </a:r>
            <a:endParaRPr lang="en-GB"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3">
            <a:extLst>
              <a:ext uri="{FF2B5EF4-FFF2-40B4-BE49-F238E27FC236}">
                <a16:creationId xmlns:a16="http://schemas.microsoft.com/office/drawing/2014/main" id="{1B9E27A6-D808-57D2-75D5-E43C27BBBB18}"/>
              </a:ext>
            </a:extLst>
          </p:cNvPr>
          <p:cNvSpPr txBox="1">
            <a:spLocks noChangeArrowheads="1"/>
          </p:cNvSpPr>
          <p:nvPr/>
        </p:nvSpPr>
        <p:spPr bwMode="auto">
          <a:xfrm>
            <a:off x="35963" y="1602513"/>
            <a:ext cx="3959973" cy="265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595959"/>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A6A6A6"/>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595959"/>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A6A6A6"/>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595959"/>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r>
              <a:rPr lang="en-IE"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Make a list of all tasks</a:t>
            </a:r>
          </a:p>
          <a:p>
            <a:pPr eaLnBrk="1" hangingPunct="1"/>
            <a:r>
              <a:rPr lang="en-IE"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3 Ds:</a:t>
            </a:r>
          </a:p>
          <a:p>
            <a:pPr lvl="2"/>
            <a:r>
              <a:rPr lang="en-IE"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Done in 2 mins - do it now</a:t>
            </a:r>
          </a:p>
          <a:p>
            <a:pPr lvl="2"/>
            <a:r>
              <a:rPr lang="en-IE"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Diary/to-do list</a:t>
            </a:r>
          </a:p>
          <a:p>
            <a:pPr lvl="2"/>
            <a:r>
              <a:rPr lang="en-IE"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Dump it!</a:t>
            </a:r>
          </a:p>
          <a:p>
            <a:pPr eaLnBrk="1" hangingPunct="1"/>
            <a:r>
              <a:rPr lang="en-IE"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Remember - Prioritise</a:t>
            </a:r>
          </a:p>
          <a:p>
            <a:pPr eaLnBrk="1" hangingPunct="1"/>
            <a:endParaRPr lang="en-GB" alt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4" descr="todo_list">
            <a:extLst>
              <a:ext uri="{FF2B5EF4-FFF2-40B4-BE49-F238E27FC236}">
                <a16:creationId xmlns:a16="http://schemas.microsoft.com/office/drawing/2014/main" id="{67182098-6343-D987-FEE9-5D0ABDF5C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139" y="3192"/>
            <a:ext cx="2877064" cy="366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4CD1C608-B6D8-74E9-8F18-454D4ED19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663340"/>
            <a:ext cx="4752061" cy="267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46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EFA02-BED4-4FCC-8BA8-6F43041335AD}"/>
              </a:ext>
            </a:extLst>
          </p:cNvPr>
          <p:cNvSpPr>
            <a:spLocks noGrp="1"/>
          </p:cNvSpPr>
          <p:nvPr>
            <p:ph type="title"/>
          </p:nvPr>
        </p:nvSpPr>
        <p:spPr>
          <a:xfrm>
            <a:off x="471487" y="221886"/>
            <a:ext cx="8229600" cy="1143000"/>
          </a:xfrm>
        </p:spPr>
        <p:txBody>
          <a:bodyPr wrap="square" anchor="ctr">
            <a:normAutofit/>
          </a:bodyPr>
          <a:lstStyle/>
          <a:p>
            <a:r>
              <a:rPr lang="en-IE" dirty="0">
                <a:latin typeface="Calibri" panose="020F0502020204030204" pitchFamily="34" charset="0"/>
                <a:ea typeface="Calibri" panose="020F0502020204030204" pitchFamily="34" charset="0"/>
                <a:cs typeface="Calibri" panose="020F0502020204030204" pitchFamily="34" charset="0"/>
              </a:rPr>
              <a:t>Time Blocking for Minor Plans</a:t>
            </a:r>
          </a:p>
        </p:txBody>
      </p:sp>
      <p:graphicFrame>
        <p:nvGraphicFramePr>
          <p:cNvPr id="6" name="Content Placeholder 2">
            <a:extLst>
              <a:ext uri="{FF2B5EF4-FFF2-40B4-BE49-F238E27FC236}">
                <a16:creationId xmlns:a16="http://schemas.microsoft.com/office/drawing/2014/main" id="{36B6D77A-B1CB-3B0D-B1CA-835994006F58}"/>
              </a:ext>
            </a:extLst>
          </p:cNvPr>
          <p:cNvGraphicFramePr>
            <a:graphicFrameLocks noGrp="1"/>
          </p:cNvGraphicFramePr>
          <p:nvPr>
            <p:ph idx="1"/>
            <p:extLst>
              <p:ext uri="{D42A27DB-BD31-4B8C-83A1-F6EECF244321}">
                <p14:modId xmlns:p14="http://schemas.microsoft.com/office/powerpoint/2010/main" val="2007418435"/>
              </p:ext>
            </p:extLst>
          </p:nvPr>
        </p:nvGraphicFramePr>
        <p:xfrm>
          <a:off x="-1" y="897519"/>
          <a:ext cx="9066614" cy="4424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582B781C-BD7B-48D8-6B47-8A44957B4E54}"/>
              </a:ext>
            </a:extLst>
          </p:cNvPr>
          <p:cNvSpPr txBox="1"/>
          <p:nvPr/>
        </p:nvSpPr>
        <p:spPr>
          <a:xfrm>
            <a:off x="387523" y="4926667"/>
            <a:ext cx="8291567" cy="1200329"/>
          </a:xfrm>
          <a:prstGeom prst="rect">
            <a:avLst/>
          </a:prstGeom>
          <a:noFill/>
        </p:spPr>
        <p:txBody>
          <a:bodyPr wrap="square">
            <a:spAutoFit/>
          </a:bodyPr>
          <a:lstStyle/>
          <a:p>
            <a:r>
              <a:rPr lang="en-IE" dirty="0">
                <a:latin typeface="Calibri" panose="020F0502020204030204" pitchFamily="34" charset="0"/>
                <a:ea typeface="Calibri" panose="020F0502020204030204" pitchFamily="34" charset="0"/>
                <a:cs typeface="Calibri" panose="020F0502020204030204" pitchFamily="34" charset="0"/>
              </a:rPr>
              <a:t>Further information - </a:t>
            </a:r>
            <a:endParaRPr lang="en-IE" dirty="0">
              <a:latin typeface="Calibri" panose="020F0502020204030204" pitchFamily="34" charset="0"/>
              <a:ea typeface="Calibri" panose="020F0502020204030204" pitchFamily="34" charset="0"/>
              <a:cs typeface="Calibri" panose="020F0502020204030204" pitchFamily="34" charset="0"/>
              <a:hlinkClick r:id="rId9"/>
            </a:endParaRPr>
          </a:p>
          <a:p>
            <a:pPr marL="285750" indent="-285750">
              <a:buFont typeface="Arial" panose="020B0604020202020204" pitchFamily="34" charset="0"/>
              <a:buChar char="•"/>
            </a:pPr>
            <a:r>
              <a:rPr lang="en-IE" u="sng" dirty="0">
                <a:latin typeface="Calibri" panose="020F0502020204030204" pitchFamily="34" charset="0"/>
                <a:ea typeface="Calibri" panose="020F0502020204030204" pitchFamily="34" charset="0"/>
                <a:cs typeface="Calibri" panose="020F0502020204030204" pitchFamily="34" charset="0"/>
                <a:hlinkClick r:id="rId9"/>
              </a:rPr>
              <a:t>https://www.calnewport.com/blog/2013/12/21/deep-habits-the-importance-of-planning-every-minute-of-your-work-day/</a:t>
            </a:r>
            <a:r>
              <a:rPr lang="en-IE"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hlinkClick r:id="rId10"/>
              </a:rPr>
              <a:t>https://todoist.com/productivity-methods/time-blocking</a:t>
            </a:r>
            <a:r>
              <a:rPr lang="en-IE" dirty="0">
                <a:latin typeface="Calibri" panose="020F0502020204030204" pitchFamily="34" charset="0"/>
                <a:ea typeface="Calibri" panose="020F0502020204030204" pitchFamily="34" charset="0"/>
                <a:cs typeface="Calibri" panose="020F0502020204030204" pitchFamily="34" charset="0"/>
              </a:rPr>
              <a:t> </a:t>
            </a:r>
          </a:p>
        </p:txBody>
      </p:sp>
    </p:spTree>
    <p:custDataLst>
      <p:tags r:id="rId1"/>
    </p:custDataLst>
    <p:extLst>
      <p:ext uri="{BB962C8B-B14F-4D97-AF65-F5344CB8AC3E}">
        <p14:creationId xmlns:p14="http://schemas.microsoft.com/office/powerpoint/2010/main" val="114830405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6C9932-C0BC-4ECA-B8C3-5012BE10C2FE}"/>
              </a:ext>
            </a:extLst>
          </p:cNvPr>
          <p:cNvSpPr>
            <a:spLocks noGrp="1"/>
          </p:cNvSpPr>
          <p:nvPr>
            <p:ph type="title"/>
          </p:nvPr>
        </p:nvSpPr>
        <p:spPr>
          <a:xfrm>
            <a:off x="2177809" y="171178"/>
            <a:ext cx="5626968" cy="1143000"/>
          </a:xfrm>
        </p:spPr>
        <p:txBody>
          <a:bodyPr>
            <a:noAutofit/>
          </a:bodyPr>
          <a:lstStyle/>
          <a:p>
            <a:pPr eaLnBrk="1" fontAlgn="auto" hangingPunct="1">
              <a:spcAft>
                <a:spcPts val="0"/>
              </a:spcAft>
              <a:defRPr/>
            </a:pPr>
            <a:r>
              <a:rPr lang="en-IE" altLang="en-US" dirty="0">
                <a:solidFill>
                  <a:srgbClr val="007434"/>
                </a:solidFill>
                <a:latin typeface="Calibri" panose="020F0502020204030204" pitchFamily="34" charset="0"/>
              </a:rPr>
              <a:t>Time-blocking Timetable </a:t>
            </a:r>
          </a:p>
        </p:txBody>
      </p:sp>
      <p:sp>
        <p:nvSpPr>
          <p:cNvPr id="2" name="TextBox 1"/>
          <p:cNvSpPr txBox="1"/>
          <p:nvPr/>
        </p:nvSpPr>
        <p:spPr>
          <a:xfrm>
            <a:off x="102992" y="1259562"/>
            <a:ext cx="414963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Complete the timetable using  different patterns or colours: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E.g. use </a:t>
            </a:r>
            <a:r>
              <a:rPr kumimoji="0" lang="en-IE" sz="22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Red </a:t>
            </a:r>
            <a:r>
              <a:rPr kumimoji="0" lang="en-IE"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example to indicate lecture times, tutorials, etc. Use </a:t>
            </a:r>
            <a:r>
              <a:rPr kumimoji="0" lang="en-IE" sz="2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Yellow </a:t>
            </a:r>
            <a:r>
              <a:rPr kumimoji="0" lang="en-IE"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time you plan to study and </a:t>
            </a:r>
            <a:r>
              <a:rPr kumimoji="0" lang="en-IE" sz="2200" b="1" i="0" u="none" strike="noStrike" kern="1200" cap="none" spc="0" normalizeH="0" baseline="0" noProof="0" dirty="0">
                <a:ln>
                  <a:noFill/>
                </a:ln>
                <a:solidFill>
                  <a:srgbClr val="92D050"/>
                </a:solidFill>
                <a:effectLst/>
                <a:uLnTx/>
                <a:uFillTx/>
                <a:latin typeface="Calibri" panose="020F0502020204030204" pitchFamily="34" charset="0"/>
                <a:ea typeface="+mn-ea"/>
                <a:cs typeface="+mn-cs"/>
              </a:rPr>
              <a:t>Green </a:t>
            </a:r>
            <a:r>
              <a:rPr kumimoji="0" lang="en-IE"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your social and relaxing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Working efficiently means you knowing when to take</a:t>
            </a:r>
            <a:r>
              <a:rPr kumimoji="0" lang="en-IE" sz="22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 breaks </a:t>
            </a:r>
            <a:r>
              <a:rPr kumimoji="0" lang="en-IE"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and requires that you also plan time for fun and relaxation </a:t>
            </a:r>
          </a:p>
        </p:txBody>
      </p:sp>
      <p:pic>
        <p:nvPicPr>
          <p:cNvPr id="72708" name="Picture 4" descr="Image result for traffic l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9840" y="5181600"/>
            <a:ext cx="6858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Image_003 copy">
            <a:extLst>
              <a:ext uri="{FF2B5EF4-FFF2-40B4-BE49-F238E27FC236}">
                <a16:creationId xmlns:a16="http://schemas.microsoft.com/office/drawing/2014/main" id="{C136B0F3-DBB3-49F5-8D33-F2F7AD79059C}"/>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572000" y="1618978"/>
            <a:ext cx="4328826" cy="3257822"/>
          </a:xfrm>
          <a:noFill/>
        </p:spPr>
      </p:pic>
    </p:spTree>
    <p:extLst>
      <p:ext uri="{BB962C8B-B14F-4D97-AF65-F5344CB8AC3E}">
        <p14:creationId xmlns:p14="http://schemas.microsoft.com/office/powerpoint/2010/main" val="12537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1B94-ED88-BE5D-7F28-E32048F32876}"/>
              </a:ext>
            </a:extLst>
          </p:cNvPr>
          <p:cNvSpPr>
            <a:spLocks noGrp="1"/>
          </p:cNvSpPr>
          <p:nvPr>
            <p:ph type="title"/>
          </p:nvPr>
        </p:nvSpPr>
        <p:spPr>
          <a:xfrm>
            <a:off x="471505" y="476672"/>
            <a:ext cx="8229600" cy="1143000"/>
          </a:xfrm>
        </p:spPr>
        <p:txBody>
          <a:bodyPr anchor="ctr">
            <a:normAutofit/>
          </a:bodyPr>
          <a:lstStyle/>
          <a:p>
            <a:r>
              <a:rPr lang="en-GB" altLang="en-US" dirty="0">
                <a:latin typeface="Calibri" panose="020F0502020204030204" pitchFamily="34" charset="0"/>
                <a:ea typeface="Calibri" panose="020F0502020204030204" pitchFamily="34" charset="0"/>
                <a:cs typeface="Calibri" panose="020F0502020204030204" pitchFamily="34" charset="0"/>
              </a:rPr>
              <a:t>Today’s Objectives</a:t>
            </a:r>
            <a:endParaRPr lang="en-GB"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Content Placeholder 2">
            <a:extLst>
              <a:ext uri="{FF2B5EF4-FFF2-40B4-BE49-F238E27FC236}">
                <a16:creationId xmlns:a16="http://schemas.microsoft.com/office/drawing/2014/main" id="{8C96BC1E-3CA2-4A8B-3CCC-51DAFD615632}"/>
              </a:ext>
            </a:extLst>
          </p:cNvPr>
          <p:cNvGraphicFramePr>
            <a:graphicFrameLocks noGrp="1"/>
          </p:cNvGraphicFramePr>
          <p:nvPr>
            <p:ph sz="half" idx="2"/>
            <p:extLst>
              <p:ext uri="{D42A27DB-BD31-4B8C-83A1-F6EECF244321}">
                <p14:modId xmlns:p14="http://schemas.microsoft.com/office/powerpoint/2010/main" val="1087740057"/>
              </p:ext>
            </p:extLst>
          </p:nvPr>
        </p:nvGraphicFramePr>
        <p:xfrm>
          <a:off x="658563" y="1772816"/>
          <a:ext cx="7826873"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1199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750FF76F-EB78-4E47-9F64-0CCBFAE22900}"/>
              </a:ext>
            </a:extLst>
          </p:cNvPr>
          <p:cNvSpPr txBox="1">
            <a:spLocks noChangeArrowheads="1"/>
          </p:cNvSpPr>
          <p:nvPr/>
        </p:nvSpPr>
        <p:spPr bwMode="auto">
          <a:xfrm>
            <a:off x="899592" y="5507677"/>
            <a:ext cx="2905125" cy="4001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How I use time now</a:t>
            </a:r>
            <a:endParaRPr kumimoji="0" lang="en-GB" altLang="en-US" sz="2000" b="0" i="0" u="none" strike="noStrike" cap="none" normalizeH="0" baseline="0">
              <a:ln>
                <a:noFill/>
              </a:ln>
              <a:solidFill>
                <a:schemeClr val="tx1"/>
              </a:solidFill>
              <a:effectLst/>
              <a:latin typeface="Arial" panose="020B0604020202020204" pitchFamily="34" charset="0"/>
            </a:endParaRPr>
          </a:p>
        </p:txBody>
      </p:sp>
      <p:sp>
        <p:nvSpPr>
          <p:cNvPr id="9" name="Text Box 6">
            <a:extLst>
              <a:ext uri="{FF2B5EF4-FFF2-40B4-BE49-F238E27FC236}">
                <a16:creationId xmlns:a16="http://schemas.microsoft.com/office/drawing/2014/main" id="{59FD9071-28DF-4CB3-B22A-13ADC6C2B372}"/>
              </a:ext>
            </a:extLst>
          </p:cNvPr>
          <p:cNvSpPr txBox="1">
            <a:spLocks noChangeArrowheads="1"/>
          </p:cNvSpPr>
          <p:nvPr/>
        </p:nvSpPr>
        <p:spPr bwMode="auto">
          <a:xfrm>
            <a:off x="5220072" y="5507677"/>
            <a:ext cx="3265165" cy="4001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How I want to use my time</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pic>
        <p:nvPicPr>
          <p:cNvPr id="1031" name="Picture 1">
            <a:extLst>
              <a:ext uri="{FF2B5EF4-FFF2-40B4-BE49-F238E27FC236}">
                <a16:creationId xmlns:a16="http://schemas.microsoft.com/office/drawing/2014/main" id="{4C8A1B8F-7039-43C2-931F-C31BECF01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1428750"/>
            <a:ext cx="390525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4">
            <a:extLst>
              <a:ext uri="{FF2B5EF4-FFF2-40B4-BE49-F238E27FC236}">
                <a16:creationId xmlns:a16="http://schemas.microsoft.com/office/drawing/2014/main" id="{02EB2590-AA07-4EEA-B66F-D348749F7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22" y="1428750"/>
            <a:ext cx="3905250" cy="37433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35DCE90-30B0-4085-A5B0-5C2EF420A48E}"/>
              </a:ext>
            </a:extLst>
          </p:cNvPr>
          <p:cNvSpPr>
            <a:spLocks noChangeArrowheads="1"/>
          </p:cNvSpPr>
          <p:nvPr/>
        </p:nvSpPr>
        <p:spPr bwMode="auto">
          <a:xfrm>
            <a:off x="-431056" y="278278"/>
            <a:ext cx="957505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Time circle – 1 day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dirty="0">
              <a:solidFill>
                <a:srgbClr val="006600"/>
              </a:solidFill>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a:ln>
                <a:noFill/>
              </a:ln>
              <a:solidFill>
                <a:srgbClr val="006600"/>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B687E168-CA7D-445A-BE70-3368CA4A19BA}"/>
              </a:ext>
            </a:extLst>
          </p:cNvPr>
          <p:cNvSpPr>
            <a:spLocks noChangeArrowheads="1"/>
          </p:cNvSpPr>
          <p:nvPr/>
        </p:nvSpPr>
        <p:spPr bwMode="auto">
          <a:xfrm>
            <a:off x="1690688" y="4756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1">
            <a:extLst>
              <a:ext uri="{FF2B5EF4-FFF2-40B4-BE49-F238E27FC236}">
                <a16:creationId xmlns:a16="http://schemas.microsoft.com/office/drawing/2014/main" id="{FE55996B-076C-48ED-BCAE-2C4A3629E338}"/>
              </a:ext>
            </a:extLst>
          </p:cNvPr>
          <p:cNvSpPr>
            <a:spLocks noChangeArrowheads="1"/>
          </p:cNvSpPr>
          <p:nvPr/>
        </p:nvSpPr>
        <p:spPr bwMode="auto">
          <a:xfrm>
            <a:off x="1690688" y="8499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12">
            <a:extLst>
              <a:ext uri="{FF2B5EF4-FFF2-40B4-BE49-F238E27FC236}">
                <a16:creationId xmlns:a16="http://schemas.microsoft.com/office/drawing/2014/main" id="{F86493BD-1476-4432-8C8E-FB834D2BC3E4}"/>
              </a:ext>
            </a:extLst>
          </p:cNvPr>
          <p:cNvSpPr>
            <a:spLocks noChangeArrowheads="1"/>
          </p:cNvSpPr>
          <p:nvPr/>
        </p:nvSpPr>
        <p:spPr bwMode="auto">
          <a:xfrm>
            <a:off x="1690688" y="8499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13">
            <a:extLst>
              <a:ext uri="{FF2B5EF4-FFF2-40B4-BE49-F238E27FC236}">
                <a16:creationId xmlns:a16="http://schemas.microsoft.com/office/drawing/2014/main" id="{8B53B5D7-EA45-4D21-B8B2-B623EE4ACCB3}"/>
              </a:ext>
            </a:extLst>
          </p:cNvPr>
          <p:cNvSpPr>
            <a:spLocks noChangeArrowheads="1"/>
          </p:cNvSpPr>
          <p:nvPr/>
        </p:nvSpPr>
        <p:spPr bwMode="auto">
          <a:xfrm>
            <a:off x="1690688" y="12242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590907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38" y="337220"/>
            <a:ext cx="8229600" cy="1143000"/>
          </a:xfrm>
        </p:spPr>
        <p:txBody>
          <a:bodyPr wrap="square" anchor="ctr">
            <a:normAutofit/>
          </a:bodyPr>
          <a:lstStyle/>
          <a:p>
            <a:r>
              <a:rPr lang="en-GB" dirty="0">
                <a:latin typeface="Calibri" panose="020F0502020204030204" pitchFamily="34" charset="0"/>
                <a:ea typeface="Calibri" panose="020F0502020204030204" pitchFamily="34" charset="0"/>
                <a:cs typeface="Calibri" panose="020F0502020204030204" pitchFamily="34" charset="0"/>
              </a:rPr>
              <a:t>Pomodoro technique</a:t>
            </a:r>
          </a:p>
        </p:txBody>
      </p:sp>
      <p:pic>
        <p:nvPicPr>
          <p:cNvPr id="5" name="Picture 4">
            <a:extLst>
              <a:ext uri="{FF2B5EF4-FFF2-40B4-BE49-F238E27FC236}">
                <a16:creationId xmlns:a16="http://schemas.microsoft.com/office/drawing/2014/main" id="{B731B635-F889-4F74-AEC3-7694A98E304D}"/>
              </a:ext>
            </a:extLst>
          </p:cNvPr>
          <p:cNvPicPr>
            <a:picLocks noChangeAspect="1"/>
          </p:cNvPicPr>
          <p:nvPr/>
        </p:nvPicPr>
        <p:blipFill>
          <a:blip r:embed="rId4"/>
          <a:stretch>
            <a:fillRect/>
          </a:stretch>
        </p:blipFill>
        <p:spPr>
          <a:xfrm>
            <a:off x="5875763" y="1880215"/>
            <a:ext cx="2872875" cy="3097569"/>
          </a:xfrm>
          <a:prstGeom prst="rect">
            <a:avLst/>
          </a:prstGeom>
          <a:noFill/>
        </p:spPr>
      </p:pic>
      <p:sp>
        <p:nvSpPr>
          <p:cNvPr id="3" name="Content Placeholder 2"/>
          <p:cNvSpPr>
            <a:spLocks noGrp="1"/>
          </p:cNvSpPr>
          <p:nvPr>
            <p:ph type="body" sz="quarter" idx="11"/>
          </p:nvPr>
        </p:nvSpPr>
        <p:spPr>
          <a:xfrm>
            <a:off x="415614" y="1480220"/>
            <a:ext cx="4536306" cy="3960440"/>
          </a:xfrm>
        </p:spPr>
        <p:txBody>
          <a:bodyPr wrap="square" anchor="t">
            <a:noAutofit/>
          </a:bodyPr>
          <a:lstStyle/>
          <a:p>
            <a:pPr marL="0" indent="0">
              <a:lnSpc>
                <a:spcPct val="90000"/>
              </a:lnSpc>
              <a:buNone/>
            </a:pP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Time blocking system</a:t>
            </a:r>
          </a:p>
          <a:p>
            <a:pPr marL="660400" lvl="1" indent="-342900">
              <a:lnSpc>
                <a:spcPct val="90000"/>
              </a:lnSpc>
              <a:buFont typeface="Arial" panose="020B0604020202020204" pitchFamily="34" charset="0"/>
              <a:buChar char="•"/>
            </a:pP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25 minutes = a pomodoro, 5 minute break</a:t>
            </a:r>
          </a:p>
          <a:p>
            <a:pPr marL="660400" lvl="1" indent="-342900">
              <a:lnSpc>
                <a:spcPct val="90000"/>
              </a:lnSpc>
              <a:buFont typeface="Arial" panose="020B0604020202020204" pitchFamily="34" charset="0"/>
              <a:buChar char="•"/>
            </a:pP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GB"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pomodoros</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long break</a:t>
            </a:r>
          </a:p>
          <a:p>
            <a:pPr>
              <a:lnSpc>
                <a:spcPct val="90000"/>
              </a:lnSpc>
            </a:pPr>
            <a:endParaRPr lang="en-GB" sz="2800" dirty="0">
              <a:latin typeface="Calibri" panose="020F0502020204030204" pitchFamily="34" charset="0"/>
              <a:ea typeface="Calibri" panose="020F0502020204030204" pitchFamily="34" charset="0"/>
              <a:cs typeface="Calibri" panose="020F0502020204030204" pitchFamily="34" charset="0"/>
              <a:hlinkClick r:id="rId5"/>
            </a:endParaRPr>
          </a:p>
          <a:p>
            <a:pPr>
              <a:lnSpc>
                <a:spcPct val="90000"/>
              </a:lnSpc>
            </a:pPr>
            <a:r>
              <a:rPr lang="en-GB" sz="2800" dirty="0">
                <a:latin typeface="Calibri" panose="020F0502020204030204" pitchFamily="34" charset="0"/>
                <a:ea typeface="Calibri" panose="020F0502020204030204" pitchFamily="34" charset="0"/>
                <a:cs typeface="Calibri" panose="020F0502020204030204" pitchFamily="34" charset="0"/>
                <a:hlinkClick r:id="rId5"/>
              </a:rPr>
              <a:t>https://francescocirillo.com/pages/pomodoro-technique</a:t>
            </a:r>
            <a:endParaRPr lang="en-GB" sz="2800" dirty="0">
              <a:latin typeface="Calibri" panose="020F0502020204030204" pitchFamily="34" charset="0"/>
              <a:ea typeface="Calibri" panose="020F0502020204030204" pitchFamily="34" charset="0"/>
              <a:cs typeface="Calibri" panose="020F0502020204030204" pitchFamily="34" charset="0"/>
            </a:endParaRPr>
          </a:p>
          <a:p>
            <a:pPr>
              <a:lnSpc>
                <a:spcPct val="90000"/>
              </a:lnSpc>
            </a:pPr>
            <a:r>
              <a:rPr lang="en-GB" sz="2800" dirty="0">
                <a:latin typeface="Calibri" panose="020F0502020204030204" pitchFamily="34" charset="0"/>
                <a:ea typeface="Calibri" panose="020F0502020204030204" pitchFamily="34" charset="0"/>
                <a:cs typeface="Calibri" panose="020F0502020204030204" pitchFamily="34" charset="0"/>
                <a:hlinkClick r:id="rId6"/>
              </a:rPr>
              <a:t>https://tomato-timer.com/</a:t>
            </a:r>
            <a:r>
              <a:rPr lang="en-GB" sz="2800" dirty="0">
                <a:latin typeface="Calibri" panose="020F0502020204030204" pitchFamily="34" charset="0"/>
                <a:ea typeface="Calibri" panose="020F0502020204030204" pitchFamily="34" charset="0"/>
                <a:cs typeface="Calibri" panose="020F0502020204030204" pitchFamily="34" charset="0"/>
              </a:rPr>
              <a:t> </a:t>
            </a:r>
          </a:p>
        </p:txBody>
      </p:sp>
    </p:spTree>
    <p:custDataLst>
      <p:tags r:id="rId1"/>
    </p:custDataLst>
    <p:extLst>
      <p:ext uri="{BB962C8B-B14F-4D97-AF65-F5344CB8AC3E}">
        <p14:creationId xmlns:p14="http://schemas.microsoft.com/office/powerpoint/2010/main" val="13751823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915E8B79-62E7-4748-89D0-97D7FAEC2C2D}"/>
              </a:ext>
            </a:extLst>
          </p:cNvPr>
          <p:cNvSpPr>
            <a:spLocks noGrp="1" noChangeArrowheads="1"/>
          </p:cNvSpPr>
          <p:nvPr>
            <p:ph type="title"/>
          </p:nvPr>
        </p:nvSpPr>
        <p:spPr>
          <a:xfrm>
            <a:off x="1043608" y="349652"/>
            <a:ext cx="7388225" cy="1143000"/>
          </a:xfrm>
        </p:spPr>
        <p:txBody>
          <a:bodyPr>
            <a:normAutofit/>
          </a:bodyPr>
          <a:lstStyle/>
          <a:p>
            <a:pPr eaLnBrk="1" fontAlgn="auto" hangingPunct="1">
              <a:spcAft>
                <a:spcPts val="0"/>
              </a:spcAft>
              <a:defRPr/>
            </a:pPr>
            <a:r>
              <a:rPr lang="en-IE" altLang="en-US" dirty="0">
                <a:solidFill>
                  <a:srgbClr val="007434"/>
                </a:solidFill>
                <a:latin typeface="Calibri" panose="020F0502020204030204" pitchFamily="34" charset="0"/>
              </a:rPr>
              <a:t>Space/Environment</a:t>
            </a:r>
            <a:endParaRPr lang="en-GB" altLang="en-US" dirty="0">
              <a:solidFill>
                <a:srgbClr val="007434"/>
              </a:solidFill>
              <a:latin typeface="Calibri" panose="020F0502020204030204" pitchFamily="34" charset="0"/>
            </a:endParaRPr>
          </a:p>
        </p:txBody>
      </p:sp>
      <p:sp>
        <p:nvSpPr>
          <p:cNvPr id="6" name="TextBox 5"/>
          <p:cNvSpPr txBox="1"/>
          <p:nvPr/>
        </p:nvSpPr>
        <p:spPr>
          <a:xfrm>
            <a:off x="4283968" y="3965036"/>
            <a:ext cx="5092001" cy="209288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Keep distractions (e.g. phone, social media) out of sight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Clear away clutter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Large container if moving rooms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71682" name="Picture 2" descr="Image result for library tc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3779786"/>
            <a:ext cx="3897926" cy="240703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Image result for study in caf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Segoe UI"/>
              <a:ea typeface="+mn-ea"/>
              <a:cs typeface="+mn-cs"/>
            </a:endParaRPr>
          </a:p>
        </p:txBody>
      </p:sp>
      <p:sp>
        <p:nvSpPr>
          <p:cNvPr id="4" name="AutoShape 6" descr="Image result for study in caf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Segoe UI"/>
              <a:ea typeface="+mn-ea"/>
              <a:cs typeface="+mn-cs"/>
            </a:endParaRPr>
          </a:p>
        </p:txBody>
      </p:sp>
      <p:pic>
        <p:nvPicPr>
          <p:cNvPr id="71688"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4499" y="1572617"/>
            <a:ext cx="3570040" cy="20943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C4609D-977E-1C6C-F184-90324619C6E7}"/>
              </a:ext>
            </a:extLst>
          </p:cNvPr>
          <p:cNvSpPr txBox="1"/>
          <p:nvPr/>
        </p:nvSpPr>
        <p:spPr>
          <a:xfrm>
            <a:off x="325669" y="1477976"/>
            <a:ext cx="5441718" cy="209288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Where do you work best?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Place suitable to task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Break your day into different tasks &amp; spaces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87956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ridelust.com/wp-content/uploads/driver-distraction-3a-785045.jpg">
            <a:extLst>
              <a:ext uri="{FF2B5EF4-FFF2-40B4-BE49-F238E27FC236}">
                <a16:creationId xmlns:a16="http://schemas.microsoft.com/office/drawing/2014/main" id="{FA2648E9-9C91-4869-96F4-FDCEA448B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1B3881B-17FB-6358-4269-B0FC5E198735}"/>
              </a:ext>
            </a:extLst>
          </p:cNvPr>
          <p:cNvSpPr txBox="1"/>
          <p:nvPr/>
        </p:nvSpPr>
        <p:spPr>
          <a:xfrm>
            <a:off x="5004048" y="12794"/>
            <a:ext cx="4108902" cy="2154436"/>
          </a:xfrm>
          <a:prstGeom prst="rect">
            <a:avLst/>
          </a:prstGeom>
          <a:solidFill>
            <a:schemeClr val="accent1"/>
          </a:solidFill>
        </p:spPr>
        <p:txBody>
          <a:bodyPr wrap="square" lIns="0" tIns="0" rIns="0" bIns="0" rtlCol="0">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chemeClr val="bg2"/>
                </a:solidFill>
                <a:effectLst/>
                <a:uLnTx/>
                <a:uFillTx/>
                <a:latin typeface="+mj-lt"/>
                <a:ea typeface="+mn-ea"/>
                <a:cs typeface="+mn-cs"/>
              </a:rPr>
              <a:t>What are your distractions or time-stealers?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chemeClr val="bg2"/>
                </a:solidFill>
                <a:effectLst/>
                <a:uLnTx/>
                <a:uFillTx/>
                <a:latin typeface="+mj-lt"/>
                <a:ea typeface="+mn-ea"/>
                <a:cs typeface="+mn-cs"/>
              </a:rPr>
              <a:t>How do you deal with them?</a:t>
            </a:r>
          </a:p>
        </p:txBody>
      </p:sp>
    </p:spTree>
    <p:custDataLst>
      <p:tags r:id="rId1"/>
    </p:custData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1"/>
          <p:cNvPicPr>
            <a:picLocks noChangeAspect="1"/>
          </p:cNvPicPr>
          <p:nvPr/>
        </p:nvPicPr>
        <p:blipFill rotWithShape="1">
          <a:blip r:embed="rId4">
            <a:extLst>
              <a:ext uri="{28A0092B-C50C-407E-A947-70E740481C1C}">
                <a14:useLocalDpi xmlns:a14="http://schemas.microsoft.com/office/drawing/2010/main" val="0"/>
              </a:ext>
            </a:extLst>
          </a:blip>
          <a:srcRect t="1274" r="3596" b="1"/>
          <a:stretch/>
        </p:blipFill>
        <p:spPr bwMode="auto">
          <a:xfrm>
            <a:off x="-252536" y="-4010"/>
            <a:ext cx="9396536" cy="720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0F24530-4201-CB3E-D46F-40F167D9F0A2}"/>
              </a:ext>
            </a:extLst>
          </p:cNvPr>
          <p:cNvSpPr txBox="1"/>
          <p:nvPr/>
        </p:nvSpPr>
        <p:spPr>
          <a:xfrm>
            <a:off x="5292080" y="5449164"/>
            <a:ext cx="3851920" cy="1754326"/>
          </a:xfrm>
          <a:prstGeom prst="rect">
            <a:avLst/>
          </a:prstGeom>
          <a:solidFill>
            <a:schemeClr val="accent1"/>
          </a:solidFill>
        </p:spPr>
        <p:txBody>
          <a:bodyPr wrap="square" rtlCol="0">
            <a:spAutoFit/>
          </a:bodyPr>
          <a:lstStyle/>
          <a:p>
            <a:pPr marL="571500" indent="-571500" algn="l">
              <a:buFont typeface="Arial" panose="020B0604020202020204" pitchFamily="34" charset="0"/>
              <a:buChar char="•"/>
            </a:pPr>
            <a:r>
              <a:rPr lang="en-US" sz="3600" dirty="0">
                <a:latin typeface="Calibri" panose="020F0502020204030204" pitchFamily="34" charset="0"/>
                <a:ea typeface="Calibri" panose="020F0502020204030204" pitchFamily="34" charset="0"/>
                <a:cs typeface="Calibri" panose="020F0502020204030204" pitchFamily="34" charset="0"/>
              </a:rPr>
              <a:t>Why?</a:t>
            </a:r>
          </a:p>
          <a:p>
            <a:pPr marL="571500" indent="-571500" algn="l">
              <a:buFont typeface="Arial" panose="020B0604020202020204" pitchFamily="34" charset="0"/>
              <a:buChar char="•"/>
            </a:pPr>
            <a:r>
              <a:rPr lang="en-US" sz="3600" dirty="0">
                <a:latin typeface="Calibri" panose="020F0502020204030204" pitchFamily="34" charset="0"/>
                <a:ea typeface="Calibri" panose="020F0502020204030204" pitchFamily="34" charset="0"/>
                <a:cs typeface="Calibri" panose="020F0502020204030204" pitchFamily="34" charset="0"/>
              </a:rPr>
              <a:t>Taking action</a:t>
            </a:r>
            <a:endParaRPr lang="en-GB" sz="3600" dirty="0">
              <a:latin typeface="Calibri" panose="020F0502020204030204" pitchFamily="34" charset="0"/>
              <a:ea typeface="Calibri" panose="020F0502020204030204" pitchFamily="34" charset="0"/>
              <a:cs typeface="Calibri" panose="020F0502020204030204" pitchFamily="34" charset="0"/>
            </a:endParaRPr>
          </a:p>
          <a:p>
            <a:endParaRPr lang="en-GB" sz="3600" dirty="0">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626170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432059" y="129494"/>
            <a:ext cx="8229600" cy="1047750"/>
          </a:xfrm>
        </p:spPr>
        <p:txBody>
          <a:bodyPr/>
          <a:lstStyle/>
          <a:p>
            <a:r>
              <a:rPr lang="en-IE" altLang="en-US" dirty="0">
                <a:latin typeface="Calibri" panose="020F0502020204030204" pitchFamily="34" charset="0"/>
                <a:ea typeface="Calibri" panose="020F0502020204030204" pitchFamily="34" charset="0"/>
                <a:cs typeface="Calibri" panose="020F0502020204030204" pitchFamily="34" charset="0"/>
              </a:rPr>
              <a:t>Tools for </a:t>
            </a:r>
            <a:r>
              <a:rPr lang="en-IE" altLang="en-US">
                <a:latin typeface="Calibri" panose="020F0502020204030204" pitchFamily="34" charset="0"/>
                <a:ea typeface="Calibri" panose="020F0502020204030204" pitchFamily="34" charset="0"/>
                <a:cs typeface="Calibri" panose="020F0502020204030204" pitchFamily="34" charset="0"/>
              </a:rPr>
              <a:t>blocking websites/apps</a:t>
            </a:r>
            <a:endParaRPr lang="en-IE"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13315" name="Content Placeholder 2"/>
          <p:cNvSpPr>
            <a:spLocks noGrp="1"/>
          </p:cNvSpPr>
          <p:nvPr>
            <p:ph idx="4294967295"/>
          </p:nvPr>
        </p:nvSpPr>
        <p:spPr>
          <a:xfrm>
            <a:off x="0" y="1268413"/>
            <a:ext cx="9144000" cy="4929187"/>
          </a:xfrm>
        </p:spPr>
        <p:txBody>
          <a:bodyPr/>
          <a:lstStyle/>
          <a:p>
            <a:r>
              <a:rPr lang="en-IE"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Selfcontrolapp.com – use with macs, free</a:t>
            </a:r>
          </a:p>
          <a:p>
            <a:r>
              <a:rPr lang="en-IE" sz="2400" dirty="0">
                <a:latin typeface="Calibri" panose="020F0502020204030204" pitchFamily="34" charset="0"/>
                <a:ea typeface="Calibri" panose="020F0502020204030204" pitchFamily="34" charset="0"/>
                <a:cs typeface="Calibri" panose="020F0502020204030204" pitchFamily="34" charset="0"/>
                <a:hlinkClick r:id="rId3"/>
              </a:rPr>
              <a:t>Freedom - Block Websites, Apps, and the Internet</a:t>
            </a:r>
            <a:endParaRPr lang="en-IE" altLang="en-US" sz="2400" dirty="0">
              <a:latin typeface="Calibri" panose="020F0502020204030204" pitchFamily="34" charset="0"/>
              <a:ea typeface="Calibri" panose="020F0502020204030204" pitchFamily="34" charset="0"/>
              <a:cs typeface="Calibri" panose="020F0502020204030204" pitchFamily="34" charset="0"/>
            </a:endParaRPr>
          </a:p>
          <a:p>
            <a:r>
              <a:rPr lang="en-IE" sz="2400" dirty="0" err="1">
                <a:latin typeface="Calibri" panose="020F0502020204030204" pitchFamily="34" charset="0"/>
                <a:ea typeface="Calibri" panose="020F0502020204030204" pitchFamily="34" charset="0"/>
                <a:cs typeface="Calibri" panose="020F0502020204030204" pitchFamily="34" charset="0"/>
                <a:hlinkClick r:id="rId4"/>
              </a:rPr>
              <a:t>FocusWriter</a:t>
            </a:r>
            <a:r>
              <a:rPr lang="en-IE" sz="2400" dirty="0">
                <a:latin typeface="Calibri" panose="020F0502020204030204" pitchFamily="34" charset="0"/>
                <a:ea typeface="Calibri" panose="020F0502020204030204" pitchFamily="34" charset="0"/>
                <a:cs typeface="Calibri" panose="020F0502020204030204" pitchFamily="34" charset="0"/>
                <a:hlinkClick r:id="rId4"/>
              </a:rPr>
              <a:t> (gottcode.org)</a:t>
            </a:r>
            <a:r>
              <a:rPr lang="en-IE" altLang="en-US" sz="2400" dirty="0">
                <a:latin typeface="Calibri" panose="020F0502020204030204" pitchFamily="34" charset="0"/>
                <a:ea typeface="Calibri" panose="020F0502020204030204" pitchFamily="34" charset="0"/>
                <a:cs typeface="Calibri" panose="020F0502020204030204" pitchFamily="34" charset="0"/>
              </a:rPr>
              <a:t>  – mac &amp; pc; for writing</a:t>
            </a:r>
          </a:p>
          <a:p>
            <a:r>
              <a:rPr lang="en-IE"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Stay Focused – Google extension, restricts time on websites</a:t>
            </a:r>
          </a:p>
          <a:p>
            <a:r>
              <a:rPr lang="en-IE" alt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LeechBlock</a:t>
            </a:r>
            <a:r>
              <a:rPr lang="en-IE"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 as above but for Firefox</a:t>
            </a:r>
          </a:p>
          <a:p>
            <a:r>
              <a:rPr lang="en-IE"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Focusboosteapp.com – pomodoro &amp; time tracker</a:t>
            </a:r>
          </a:p>
          <a:p>
            <a:r>
              <a:rPr lang="en-IE" sz="2400" dirty="0">
                <a:latin typeface="Calibri" panose="020F0502020204030204" pitchFamily="34" charset="0"/>
                <a:ea typeface="Calibri" panose="020F0502020204030204" pitchFamily="34" charset="0"/>
                <a:cs typeface="Calibri" panose="020F0502020204030204" pitchFamily="34" charset="0"/>
                <a:hlinkClick r:id="rId5"/>
              </a:rPr>
              <a:t>Cold Turkey - The Toughest Website Blocker on the Internet (getcoldturkey.com)</a:t>
            </a:r>
            <a:endParaRPr lang="en-IE" altLang="en-US" sz="2400" dirty="0">
              <a:latin typeface="Calibri" panose="020F0502020204030204" pitchFamily="34" charset="0"/>
              <a:ea typeface="Calibri" panose="020F0502020204030204" pitchFamily="34" charset="0"/>
              <a:cs typeface="Calibri" panose="020F0502020204030204" pitchFamily="34" charset="0"/>
            </a:endParaRPr>
          </a:p>
          <a:p>
            <a:r>
              <a:rPr lang="en-IE" altLang="en-US" sz="2400" dirty="0">
                <a:latin typeface="Calibri" panose="020F0502020204030204" pitchFamily="34" charset="0"/>
                <a:ea typeface="Calibri" panose="020F0502020204030204" pitchFamily="34" charset="0"/>
                <a:cs typeface="Calibri" panose="020F0502020204030204" pitchFamily="34" charset="0"/>
                <a:hlinkClick r:id="rId6"/>
              </a:rPr>
              <a:t>www.forestapp.cc</a:t>
            </a:r>
            <a:r>
              <a:rPr lang="en-IE" altLang="en-US" sz="2400" dirty="0">
                <a:latin typeface="Calibri" panose="020F0502020204030204" pitchFamily="34" charset="0"/>
                <a:ea typeface="Calibri" panose="020F0502020204030204" pitchFamily="34" charset="0"/>
                <a:cs typeface="Calibri" panose="020F0502020204030204" pitchFamily="34" charset="0"/>
              </a:rPr>
              <a:t> - </a:t>
            </a:r>
            <a:r>
              <a:rPr lang="en-IE"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stay focused plant a tree</a:t>
            </a:r>
          </a:p>
          <a:p>
            <a:r>
              <a:rPr lang="en-IE"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More at: </a:t>
            </a:r>
            <a:r>
              <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rPr>
              <a:t>https://wallstreetinsanity.com/10-apps-that-block-distractions/</a:t>
            </a:r>
            <a:endPar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IE"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IE"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Tree>
    <p:custDataLst>
      <p:tags r:id="rId1"/>
    </p:custDataLst>
    <p:extLst>
      <p:ext uri="{BB962C8B-B14F-4D97-AF65-F5344CB8AC3E}">
        <p14:creationId xmlns:p14="http://schemas.microsoft.com/office/powerpoint/2010/main" val="12192489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6000" r="-6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988840"/>
            <a:ext cx="8229600" cy="1143000"/>
          </a:xfrm>
        </p:spPr>
        <p:txBody>
          <a:bodyPr>
            <a:normAutofit fontScale="90000"/>
          </a:bodyPr>
          <a:lstStyle/>
          <a:p>
            <a:br>
              <a:rPr lang="en-GB" sz="4000" b="1" dirty="0">
                <a:solidFill>
                  <a:schemeClr val="tx2"/>
                </a:solidFill>
                <a:latin typeface="Calibri" panose="020F0502020204030204" pitchFamily="34" charset="0"/>
                <a:ea typeface="Calibri" panose="020F0502020204030204" pitchFamily="34" charset="0"/>
                <a:cs typeface="Calibri" panose="020F0502020204030204" pitchFamily="34" charset="0"/>
              </a:rPr>
            </a:br>
            <a:r>
              <a:rPr lang="en-GB" sz="4000" b="1" dirty="0">
                <a:solidFill>
                  <a:schemeClr val="tx2"/>
                </a:solidFill>
                <a:latin typeface="Calibri" panose="020F0502020204030204" pitchFamily="34" charset="0"/>
                <a:ea typeface="Calibri" panose="020F0502020204030204" pitchFamily="34" charset="0"/>
                <a:cs typeface="Calibri" panose="020F0502020204030204" pitchFamily="34" charset="0"/>
              </a:rPr>
              <a:t>Organisation</a:t>
            </a:r>
          </a:p>
        </p:txBody>
      </p:sp>
    </p:spTree>
    <p:custDataLst>
      <p:tags r:id="rId1"/>
    </p:custDataLst>
    <p:extLst>
      <p:ext uri="{BB962C8B-B14F-4D97-AF65-F5344CB8AC3E}">
        <p14:creationId xmlns:p14="http://schemas.microsoft.com/office/powerpoint/2010/main" val="35035202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F352-E287-43B8-92AB-21C3BB4E1944}"/>
              </a:ext>
            </a:extLst>
          </p:cNvPr>
          <p:cNvSpPr>
            <a:spLocks noGrp="1"/>
          </p:cNvSpPr>
          <p:nvPr>
            <p:ph type="title"/>
          </p:nvPr>
        </p:nvSpPr>
        <p:spPr/>
        <p:txBody>
          <a:bodyPr/>
          <a:lstStyle/>
          <a:p>
            <a:r>
              <a:rPr lang="en-IE" sz="3600" dirty="0">
                <a:latin typeface="Calibri" panose="020F0502020204030204" pitchFamily="34" charset="0"/>
                <a:ea typeface="Calibri" panose="020F0502020204030204" pitchFamily="34" charset="0"/>
                <a:cs typeface="Calibri" panose="020F0502020204030204" pitchFamily="34" charset="0"/>
              </a:rPr>
              <a:t>Organisational needs to consider</a:t>
            </a:r>
          </a:p>
        </p:txBody>
      </p:sp>
      <p:sp>
        <p:nvSpPr>
          <p:cNvPr id="3" name="Content Placeholder 2">
            <a:extLst>
              <a:ext uri="{FF2B5EF4-FFF2-40B4-BE49-F238E27FC236}">
                <a16:creationId xmlns:a16="http://schemas.microsoft.com/office/drawing/2014/main" id="{06A0C005-0BE7-454D-8CE1-FFD12F4A85A7}"/>
              </a:ext>
            </a:extLst>
          </p:cNvPr>
          <p:cNvSpPr>
            <a:spLocks noGrp="1"/>
          </p:cNvSpPr>
          <p:nvPr>
            <p:ph idx="1"/>
          </p:nvPr>
        </p:nvSpPr>
        <p:spPr/>
        <p:txBody>
          <a:bodyPr/>
          <a:lstStyle/>
          <a:p>
            <a:pPr marL="342900" indent="-342900">
              <a:buFont typeface="+mj-lt"/>
              <a:buAutoNum type="arabicPeriod"/>
            </a:pPr>
            <a:r>
              <a:rPr lang="en-IE" sz="2800" dirty="0">
                <a:solidFill>
                  <a:schemeClr val="tx1"/>
                </a:solidFill>
                <a:latin typeface="Calibri" panose="020F0502020204030204" pitchFamily="34" charset="0"/>
                <a:ea typeface="Calibri" panose="020F0502020204030204" pitchFamily="34" charset="0"/>
                <a:cs typeface="Calibri" panose="020F0502020204030204" pitchFamily="34" charset="0"/>
              </a:rPr>
              <a:t>Use a reference management system (e.g. EndNote, Mendeley, Zotero)</a:t>
            </a:r>
          </a:p>
          <a:p>
            <a:pPr marL="342900" indent="-342900">
              <a:buFont typeface="+mj-lt"/>
              <a:buAutoNum type="arabicPeriod"/>
            </a:pPr>
            <a:r>
              <a:rPr lang="en-IE" sz="2800" dirty="0">
                <a:solidFill>
                  <a:schemeClr val="tx1"/>
                </a:solidFill>
                <a:latin typeface="Calibri" panose="020F0502020204030204" pitchFamily="34" charset="0"/>
                <a:ea typeface="Calibri" panose="020F0502020204030204" pitchFamily="34" charset="0"/>
                <a:cs typeface="Calibri" panose="020F0502020204030204" pitchFamily="34" charset="0"/>
              </a:rPr>
              <a:t>Way to manage your notes/note taking (e.g. Evernote or Scrivener)</a:t>
            </a:r>
          </a:p>
          <a:p>
            <a:pPr marL="342900" indent="-342900">
              <a:buFont typeface="+mj-lt"/>
              <a:buAutoNum type="arabicPeriod"/>
            </a:pPr>
            <a:r>
              <a:rPr lang="en-IE" sz="2800" dirty="0">
                <a:solidFill>
                  <a:schemeClr val="tx1"/>
                </a:solidFill>
                <a:latin typeface="Calibri" panose="020F0502020204030204" pitchFamily="34" charset="0"/>
                <a:ea typeface="Calibri" panose="020F0502020204030204" pitchFamily="34" charset="0"/>
                <a:cs typeface="Calibri" panose="020F0502020204030204" pitchFamily="34" charset="0"/>
              </a:rPr>
              <a:t>Storage and Backup</a:t>
            </a:r>
          </a:p>
          <a:p>
            <a:pPr marL="342900" indent="-342900">
              <a:buFont typeface="+mj-lt"/>
              <a:buAutoNum type="arabicPeriod"/>
            </a:pPr>
            <a:r>
              <a:rPr lang="en-IE" sz="2800" dirty="0">
                <a:solidFill>
                  <a:schemeClr val="tx1"/>
                </a:solidFill>
                <a:latin typeface="Calibri" panose="020F0502020204030204" pitchFamily="34" charset="0"/>
                <a:ea typeface="Calibri" panose="020F0502020204030204" pitchFamily="34" charset="0"/>
                <a:cs typeface="Calibri" panose="020F0502020204030204" pitchFamily="34" charset="0"/>
              </a:rPr>
              <a:t>System for organising your research data</a:t>
            </a:r>
          </a:p>
          <a:p>
            <a:pPr marL="342900" indent="-342900">
              <a:buFont typeface="+mj-lt"/>
              <a:buAutoNum type="arabicPeriod"/>
            </a:pPr>
            <a:r>
              <a:rPr lang="en-IE" sz="2800" dirty="0">
                <a:solidFill>
                  <a:schemeClr val="tx1"/>
                </a:solidFill>
                <a:latin typeface="Calibri" panose="020F0502020204030204" pitchFamily="34" charset="0"/>
                <a:ea typeface="Calibri" panose="020F0502020204030204" pitchFamily="34" charset="0"/>
                <a:cs typeface="Calibri" panose="020F0502020204030204" pitchFamily="34" charset="0"/>
              </a:rPr>
              <a:t>Find a way to remember everything you do (a diary on personal task manager ‘</a:t>
            </a:r>
            <a:r>
              <a:rPr lang="en-IE"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Omnifocus</a:t>
            </a:r>
            <a:r>
              <a:rPr lang="en-IE"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1535945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123728" y="260648"/>
            <a:ext cx="8229600" cy="1143000"/>
          </a:xfrm>
        </p:spPr>
        <p:txBody>
          <a:bodyPr/>
          <a:lstStyle/>
          <a:p>
            <a:pPr algn="l" eaLnBrk="1" hangingPunct="1"/>
            <a:r>
              <a:rPr lang="en-US" altLang="en-US" sz="4000" dirty="0" err="1">
                <a:latin typeface="Calibri" panose="020F0502020204030204" pitchFamily="34" charset="0"/>
                <a:ea typeface="Calibri" panose="020F0502020204030204" pitchFamily="34" charset="0"/>
                <a:cs typeface="Calibri" panose="020F0502020204030204" pitchFamily="34" charset="0"/>
              </a:rPr>
              <a:t>Organise</a:t>
            </a:r>
            <a:r>
              <a:rPr lang="en-US" altLang="en-US" sz="4000" dirty="0">
                <a:latin typeface="Calibri" panose="020F0502020204030204" pitchFamily="34" charset="0"/>
                <a:ea typeface="Calibri" panose="020F0502020204030204" pitchFamily="34" charset="0"/>
                <a:cs typeface="Calibri" panose="020F0502020204030204" pitchFamily="34" charset="0"/>
              </a:rPr>
              <a:t> your mind</a:t>
            </a:r>
          </a:p>
        </p:txBody>
      </p:sp>
      <p:sp>
        <p:nvSpPr>
          <p:cNvPr id="5123" name="Rectangle 3"/>
          <p:cNvSpPr>
            <a:spLocks noGrp="1" noChangeArrowheads="1"/>
          </p:cNvSpPr>
          <p:nvPr>
            <p:ph idx="1"/>
          </p:nvPr>
        </p:nvSpPr>
        <p:spPr/>
        <p:txBody>
          <a:bodyPr/>
          <a:lstStyle/>
          <a:p>
            <a:pPr eaLnBrk="1" hangingPunct="1"/>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Positive attitude</a:t>
            </a:r>
          </a:p>
          <a:p>
            <a:pPr eaLnBrk="1" hangingPunct="1"/>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Positive language</a:t>
            </a:r>
          </a:p>
          <a:p>
            <a:pPr eaLnBrk="1" hangingPunct="1"/>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Self-efficacy</a:t>
            </a:r>
          </a:p>
          <a:p>
            <a:pPr eaLnBrk="1" hangingPunct="1"/>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Goals and wants</a:t>
            </a:r>
          </a:p>
        </p:txBody>
      </p:sp>
    </p:spTree>
    <p:custDataLst>
      <p:tags r:id="rId1"/>
    </p:custDataLst>
    <p:extLst>
      <p:ext uri="{BB962C8B-B14F-4D97-AF65-F5344CB8AC3E}">
        <p14:creationId xmlns:p14="http://schemas.microsoft.com/office/powerpoint/2010/main" val="583511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F352-E287-43B8-92AB-21C3BB4E1944}"/>
              </a:ext>
            </a:extLst>
          </p:cNvPr>
          <p:cNvSpPr>
            <a:spLocks noGrp="1"/>
          </p:cNvSpPr>
          <p:nvPr>
            <p:ph type="title"/>
          </p:nvPr>
        </p:nvSpPr>
        <p:spPr/>
        <p:txBody>
          <a:bodyPr/>
          <a:lstStyle/>
          <a:p>
            <a:r>
              <a:rPr lang="en-IE" sz="3600" dirty="0">
                <a:latin typeface="Calibri" panose="020F0502020204030204" pitchFamily="34" charset="0"/>
                <a:ea typeface="Calibri" panose="020F0502020204030204" pitchFamily="34" charset="0"/>
                <a:cs typeface="Calibri" panose="020F0502020204030204" pitchFamily="34" charset="0"/>
              </a:rPr>
              <a:t>Questions?</a:t>
            </a:r>
          </a:p>
        </p:txBody>
      </p:sp>
    </p:spTree>
    <p:custDataLst>
      <p:tags r:id="rId1"/>
    </p:custDataLst>
    <p:extLst>
      <p:ext uri="{BB962C8B-B14F-4D97-AF65-F5344CB8AC3E}">
        <p14:creationId xmlns:p14="http://schemas.microsoft.com/office/powerpoint/2010/main" val="222110398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7000" r="-7000"/>
          </a:stretch>
        </a:blipFill>
        <a:effectLst/>
      </p:bgPr>
    </p:bg>
    <p:spTree>
      <p:nvGrpSpPr>
        <p:cNvPr id="1" name=""/>
        <p:cNvGrpSpPr/>
        <p:nvPr/>
      </p:nvGrpSpPr>
      <p:grpSpPr>
        <a:xfrm>
          <a:off x="0" y="0"/>
          <a:ext cx="0" cy="0"/>
          <a:chOff x="0" y="0"/>
          <a:chExt cx="0" cy="0"/>
        </a:xfrm>
      </p:grpSpPr>
      <p:sp>
        <p:nvSpPr>
          <p:cNvPr id="2" name="AutoShape 6"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Segoe UI"/>
              <a:ea typeface="+mn-ea"/>
              <a:cs typeface="+mn-cs"/>
            </a:endParaRPr>
          </a:p>
        </p:txBody>
      </p:sp>
      <p:sp>
        <p:nvSpPr>
          <p:cNvPr id="3" name="AutoShape 8"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Segoe UI"/>
              <a:ea typeface="+mn-ea"/>
              <a:cs typeface="+mn-cs"/>
            </a:endParaRPr>
          </a:p>
        </p:txBody>
      </p:sp>
      <p:sp>
        <p:nvSpPr>
          <p:cNvPr id="4" name="AutoShape 10" descr="Image result for study diar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Segoe UI"/>
              <a:ea typeface="+mn-ea"/>
              <a:cs typeface="+mn-cs"/>
            </a:endParaRPr>
          </a:p>
        </p:txBody>
      </p:sp>
      <p:sp>
        <p:nvSpPr>
          <p:cNvPr id="5" name="TextBox 4">
            <a:extLst>
              <a:ext uri="{FF2B5EF4-FFF2-40B4-BE49-F238E27FC236}">
                <a16:creationId xmlns:a16="http://schemas.microsoft.com/office/drawing/2014/main" id="{7ECA2D6E-BDB6-D892-856F-2DC1E1E1D0EE}"/>
              </a:ext>
            </a:extLst>
          </p:cNvPr>
          <p:cNvSpPr txBox="1"/>
          <p:nvPr/>
        </p:nvSpPr>
        <p:spPr>
          <a:xfrm>
            <a:off x="3203848" y="2593439"/>
            <a:ext cx="3302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Planning</a:t>
            </a:r>
            <a:endParaRPr kumimoji="0" lang="en-GB" sz="48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3256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0" y="1987550"/>
            <a:ext cx="8686800" cy="5257800"/>
          </a:xfrm>
        </p:spPr>
        <p:txBody>
          <a:bodyPr/>
          <a:lstStyle/>
          <a:p>
            <a:pPr eaLnBrk="1" hangingPunct="1"/>
            <a:endParaRPr lang="en-IE" altLang="en-US" dirty="0"/>
          </a:p>
          <a:p>
            <a:pPr eaLnBrk="1" hangingPunct="1"/>
            <a:endParaRPr lang="en-IE" altLang="en-US" dirty="0"/>
          </a:p>
          <a:p>
            <a:pPr eaLnBrk="1" hangingPunct="1"/>
            <a:endParaRPr lang="en-IE" altLang="en-US" dirty="0"/>
          </a:p>
          <a:p>
            <a:pPr eaLnBrk="1" hangingPunct="1"/>
            <a:endParaRPr lang="en-IE" altLang="en-US" dirty="0"/>
          </a:p>
          <a:p>
            <a:pPr eaLnBrk="1" hangingPunct="1"/>
            <a:endParaRPr lang="en-IE" altLang="en-US" dirty="0"/>
          </a:p>
          <a:p>
            <a:pPr eaLnBrk="1" hangingPunct="1"/>
            <a:endParaRPr lang="en-IE" altLang="en-US" dirty="0"/>
          </a:p>
          <a:p>
            <a:pPr eaLnBrk="1" hangingPunct="1">
              <a:buFontTx/>
              <a:buNone/>
            </a:pPr>
            <a:endParaRPr lang="en-IE" altLang="en-US" sz="2400" dirty="0">
              <a:solidFill>
                <a:schemeClr val="bg1"/>
              </a:solidFill>
            </a:endParaRPr>
          </a:p>
        </p:txBody>
      </p:sp>
      <p:pic>
        <p:nvPicPr>
          <p:cNvPr id="12292" name="Picture 4" descr="large loneliness long distanc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765175"/>
            <a:ext cx="928846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5BB42E1-08DE-44FD-865B-5D2B5ACE773C}"/>
              </a:ext>
            </a:extLst>
          </p:cNvPr>
          <p:cNvSpPr>
            <a:spLocks noGrp="1" noChangeArrowheads="1"/>
          </p:cNvSpPr>
          <p:nvPr>
            <p:ph type="title"/>
          </p:nvPr>
        </p:nvSpPr>
        <p:spPr>
          <a:xfrm>
            <a:off x="457200" y="980728"/>
            <a:ext cx="8229600" cy="1143000"/>
          </a:xfrm>
        </p:spPr>
        <p:txBody>
          <a:bodyPr vert="horz" wrap="square" lIns="91440" tIns="45720" rIns="91440" bIns="45720" numCol="1" anchor="ctr" anchorCtr="0" compatLnSpc="1">
            <a:prstTxWarp prst="textNoShape">
              <a:avLst/>
            </a:prstTxWarp>
            <a:noAutofit/>
          </a:bodyPr>
          <a:lstStyle/>
          <a:p>
            <a:pPr>
              <a:lnSpc>
                <a:spcPct val="90000"/>
              </a:lnSpc>
            </a:pPr>
            <a:r>
              <a:rPr lang="en-US" altLang="en-US" dirty="0">
                <a:latin typeface="Calibri" panose="020F0502020204030204" pitchFamily="34" charset="0"/>
                <a:ea typeface="Calibri" panose="020F0502020204030204" pitchFamily="34" charset="0"/>
                <a:cs typeface="Calibri" panose="020F0502020204030204" pitchFamily="34" charset="0"/>
              </a:rPr>
              <a:t>Self-Management</a:t>
            </a:r>
            <a:br>
              <a:rPr lang="en-US" altLang="en-US" dirty="0">
                <a:latin typeface="Calibri" panose="020F0502020204030204" pitchFamily="34" charset="0"/>
                <a:ea typeface="Calibri" panose="020F0502020204030204" pitchFamily="34" charset="0"/>
                <a:cs typeface="Calibri" panose="020F0502020204030204" pitchFamily="34" charset="0"/>
              </a:rPr>
            </a:br>
            <a:br>
              <a:rPr lang="en-US" altLang="en-US" dirty="0">
                <a:latin typeface="Calibri" panose="020F0502020204030204" pitchFamily="34" charset="0"/>
                <a:ea typeface="Calibri" panose="020F0502020204030204" pitchFamily="34" charset="0"/>
                <a:cs typeface="Calibri" panose="020F0502020204030204" pitchFamily="34" charset="0"/>
              </a:rPr>
            </a:br>
            <a:r>
              <a:rPr lang="en-US" altLang="en-US" sz="2800" dirty="0">
                <a:solidFill>
                  <a:srgbClr val="595959"/>
                </a:solidFill>
                <a:latin typeface="Calibri" panose="020F0502020204030204" pitchFamily="34" charset="0"/>
                <a:ea typeface="Calibri" panose="020F0502020204030204" pitchFamily="34" charset="0"/>
                <a:cs typeface="Calibri" panose="020F0502020204030204" pitchFamily="34" charset="0"/>
              </a:rPr>
              <a:t>Manage self and resources by:</a:t>
            </a:r>
            <a:br>
              <a:rPr lang="en-US"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US" altLang="en-US" dirty="0">
                <a:latin typeface="Calibri" panose="020F0502020204030204" pitchFamily="34" charset="0"/>
                <a:ea typeface="Calibri" panose="020F0502020204030204" pitchFamily="34" charset="0"/>
                <a:cs typeface="Calibri" panose="020F0502020204030204" pitchFamily="34" charset="0"/>
              </a:rPr>
              <a:t> </a:t>
            </a:r>
            <a:br>
              <a:rPr lang="en-US" altLang="en-US" dirty="0">
                <a:latin typeface="Calibri" panose="020F0502020204030204" pitchFamily="34" charset="0"/>
                <a:ea typeface="Calibri" panose="020F0502020204030204" pitchFamily="34" charset="0"/>
                <a:cs typeface="Calibri" panose="020F0502020204030204" pitchFamily="34" charset="0"/>
              </a:rPr>
            </a:br>
            <a:endParaRPr lang="en-GB" altLang="en-US"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EC8F096C-3561-45AC-98A6-7E81B2B2EF2A}"/>
              </a:ext>
            </a:extLst>
          </p:cNvPr>
          <p:cNvGraphicFramePr/>
          <p:nvPr>
            <p:extLst>
              <p:ext uri="{D42A27DB-BD31-4B8C-83A1-F6EECF244321}">
                <p14:modId xmlns:p14="http://schemas.microsoft.com/office/powerpoint/2010/main" val="2024147262"/>
              </p:ext>
            </p:extLst>
          </p:nvPr>
        </p:nvGraphicFramePr>
        <p:xfrm>
          <a:off x="1205880" y="1844824"/>
          <a:ext cx="673224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B8E6-1A5A-265C-0C31-12CB149B1F30}"/>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Planning - Goals</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BE6953EF-02A2-7E2C-23E9-E90CAFA8CB34}"/>
              </a:ext>
            </a:extLst>
          </p:cNvPr>
          <p:cNvSpPr>
            <a:spLocks noGrp="1"/>
          </p:cNvSpPr>
          <p:nvPr>
            <p:ph sz="half" idx="2"/>
          </p:nvPr>
        </p:nvSpPr>
        <p:spPr>
          <a:xfrm>
            <a:off x="4683152" y="2134321"/>
            <a:ext cx="4038600" cy="4525963"/>
          </a:xfrm>
        </p:spPr>
        <p:txBody>
          <a:bodyPr/>
          <a:lstStyle/>
          <a:p>
            <a:pPr marL="457200" indent="-457200" eaLnBrk="1" hangingPunct="1">
              <a:spcAft>
                <a:spcPts val="600"/>
              </a:spcAft>
            </a:pPr>
            <a:r>
              <a:rPr lang="en-IE"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Project management</a:t>
            </a:r>
          </a:p>
          <a:p>
            <a:pPr marL="457200" indent="-457200" eaLnBrk="1" hangingPunct="1">
              <a:spcAft>
                <a:spcPts val="600"/>
              </a:spcAft>
            </a:pPr>
            <a:r>
              <a:rPr lang="en-IE"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Milestones</a:t>
            </a:r>
          </a:p>
          <a:p>
            <a:pPr marL="457200" indent="-457200">
              <a:spcAft>
                <a:spcPts val="600"/>
              </a:spcAft>
            </a:pPr>
            <a:r>
              <a:rPr lang="en-IE"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Interim objectives</a:t>
            </a:r>
          </a:p>
          <a:p>
            <a:pPr marL="457200" indent="-457200">
              <a:spcAft>
                <a:spcPts val="600"/>
              </a:spcAft>
            </a:pPr>
            <a:r>
              <a:rPr lang="en-IE"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Deliverables</a:t>
            </a:r>
          </a:p>
          <a:p>
            <a:pPr marL="457200" indent="-457200" eaLnBrk="1" hangingPunct="1">
              <a:spcAft>
                <a:spcPts val="600"/>
              </a:spcAft>
            </a:pPr>
            <a:endParaRPr lang="en-IE" alt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31131A8B-E1A2-B6BC-12E1-72B9B1892A1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7031" y="2132856"/>
            <a:ext cx="4383819" cy="3148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4534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6000" r="-6000"/>
          </a:stretch>
        </a:blip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15E8B79-62E7-4748-89D0-97D7FAEC2C2D}"/>
              </a:ext>
            </a:extLst>
          </p:cNvPr>
          <p:cNvSpPr>
            <a:spLocks noGrp="1" noChangeArrowheads="1"/>
          </p:cNvSpPr>
          <p:nvPr>
            <p:ph type="title"/>
          </p:nvPr>
        </p:nvSpPr>
        <p:spPr>
          <a:xfrm>
            <a:off x="296103" y="305854"/>
            <a:ext cx="8935031" cy="1143000"/>
          </a:xfrm>
        </p:spPr>
        <p:txBody>
          <a:bodyPr>
            <a:noAutofit/>
          </a:bodyPr>
          <a:lstStyle/>
          <a:p>
            <a:pPr eaLnBrk="1" fontAlgn="auto" hangingPunct="1">
              <a:spcAft>
                <a:spcPts val="0"/>
              </a:spcAft>
              <a:defRPr/>
            </a:pPr>
            <a:r>
              <a:rPr lang="en-IE" altLang="en-US" b="1" dirty="0">
                <a:solidFill>
                  <a:srgbClr val="007434"/>
                </a:solidFill>
                <a:latin typeface="Calibri" panose="020F0502020204030204" pitchFamily="34" charset="0"/>
              </a:rPr>
              <a:t>SMART Goals for Focus</a:t>
            </a:r>
            <a:endParaRPr lang="en-GB" altLang="en-US" b="1" dirty="0">
              <a:solidFill>
                <a:srgbClr val="007434"/>
              </a:solidFill>
              <a:latin typeface="Calibri" panose="020F0502020204030204" pitchFamily="34" charset="0"/>
            </a:endParaRPr>
          </a:p>
        </p:txBody>
      </p:sp>
      <p:sp>
        <p:nvSpPr>
          <p:cNvPr id="5" name="TextBox 4"/>
          <p:cNvSpPr txBox="1"/>
          <p:nvPr/>
        </p:nvSpPr>
        <p:spPr>
          <a:xfrm>
            <a:off x="606876" y="1960788"/>
            <a:ext cx="1295400" cy="544830"/>
          </a:xfrm>
          <a:prstGeom prst="roundRect">
            <a:avLst/>
          </a:prstGeom>
          <a:noFill/>
          <a:ln w="28575">
            <a:solidFill>
              <a:srgbClr val="00743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600" b="1" i="0" u="none" strike="noStrike" kern="1200" cap="none" spc="0" normalizeH="0" baseline="0" noProof="0" dirty="0">
                <a:ln>
                  <a:noFill/>
                </a:ln>
                <a:solidFill>
                  <a:srgbClr val="007434"/>
                </a:solidFill>
                <a:effectLst/>
                <a:uLnTx/>
                <a:uFillTx/>
                <a:latin typeface="Calibri" panose="020F0502020204030204" pitchFamily="34" charset="0"/>
                <a:ea typeface="+mn-ea"/>
                <a:cs typeface="+mn-cs"/>
              </a:rPr>
              <a:t>S</a:t>
            </a:r>
            <a:r>
              <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pecific</a:t>
            </a:r>
            <a:endParaRPr kumimoji="0" lang="en-IE" sz="2600" b="1" i="0" u="none" strike="noStrike" kern="1200" cap="none" spc="0" normalizeH="0" baseline="0" noProof="0" dirty="0">
              <a:ln>
                <a:noFill/>
              </a:ln>
              <a:solidFill>
                <a:srgbClr val="007434"/>
              </a:solidFill>
              <a:effectLst/>
              <a:uLnTx/>
              <a:uFillTx/>
              <a:latin typeface="Calibri" panose="020F0502020204030204" pitchFamily="34" charset="0"/>
              <a:ea typeface="+mn-ea"/>
              <a:cs typeface="+mn-cs"/>
            </a:endParaRPr>
          </a:p>
        </p:txBody>
      </p:sp>
      <p:sp>
        <p:nvSpPr>
          <p:cNvPr id="6" name="TextBox 5"/>
          <p:cNvSpPr txBox="1"/>
          <p:nvPr/>
        </p:nvSpPr>
        <p:spPr>
          <a:xfrm>
            <a:off x="606876" y="2743200"/>
            <a:ext cx="2097678" cy="544830"/>
          </a:xfrm>
          <a:prstGeom prst="roundRect">
            <a:avLst/>
          </a:prstGeom>
          <a:noFill/>
          <a:ln w="28575">
            <a:solidFill>
              <a:srgbClr val="00743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600" b="1" i="0" u="none" strike="noStrike" kern="1200" cap="none" spc="0" normalizeH="0" baseline="0" noProof="0" dirty="0">
                <a:ln>
                  <a:noFill/>
                </a:ln>
                <a:solidFill>
                  <a:srgbClr val="007434"/>
                </a:solidFill>
                <a:effectLst/>
                <a:uLnTx/>
                <a:uFillTx/>
                <a:latin typeface="Calibri" panose="020F0502020204030204" pitchFamily="34" charset="0"/>
                <a:ea typeface="+mn-ea"/>
                <a:cs typeface="+mn-cs"/>
              </a:rPr>
              <a:t>M</a:t>
            </a:r>
            <a:r>
              <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easurable</a:t>
            </a:r>
            <a:endParaRPr kumimoji="0" lang="en-IE" sz="2600" b="1" i="0" u="none" strike="noStrike" kern="1200" cap="none" spc="0" normalizeH="0" baseline="0" noProof="0" dirty="0">
              <a:ln>
                <a:noFill/>
              </a:ln>
              <a:solidFill>
                <a:srgbClr val="007434"/>
              </a:solidFill>
              <a:effectLst/>
              <a:uLnTx/>
              <a:uFillTx/>
              <a:latin typeface="Calibri" panose="020F0502020204030204" pitchFamily="34" charset="0"/>
              <a:ea typeface="+mn-ea"/>
              <a:cs typeface="+mn-cs"/>
            </a:endParaRPr>
          </a:p>
        </p:txBody>
      </p:sp>
      <p:sp>
        <p:nvSpPr>
          <p:cNvPr id="7" name="TextBox 6"/>
          <p:cNvSpPr txBox="1"/>
          <p:nvPr/>
        </p:nvSpPr>
        <p:spPr>
          <a:xfrm>
            <a:off x="606876" y="3570514"/>
            <a:ext cx="1836916" cy="544830"/>
          </a:xfrm>
          <a:prstGeom prst="roundRect">
            <a:avLst/>
          </a:prstGeom>
          <a:noFill/>
          <a:ln w="28575">
            <a:solidFill>
              <a:srgbClr val="00743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600" b="1" i="0" u="none" strike="noStrike" kern="1200" cap="none" spc="0" normalizeH="0" baseline="0" noProof="0" dirty="0">
                <a:ln>
                  <a:noFill/>
                </a:ln>
                <a:solidFill>
                  <a:srgbClr val="007434"/>
                </a:solidFill>
                <a:effectLst/>
                <a:uLnTx/>
                <a:uFillTx/>
                <a:latin typeface="Calibri" panose="020F0502020204030204" pitchFamily="34" charset="0"/>
                <a:ea typeface="+mn-ea"/>
                <a:cs typeface="+mn-cs"/>
              </a:rPr>
              <a:t>A</a:t>
            </a:r>
            <a:r>
              <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chievable</a:t>
            </a:r>
          </a:p>
        </p:txBody>
      </p:sp>
      <p:sp>
        <p:nvSpPr>
          <p:cNvPr id="8" name="TextBox 7"/>
          <p:cNvSpPr txBox="1"/>
          <p:nvPr/>
        </p:nvSpPr>
        <p:spPr>
          <a:xfrm>
            <a:off x="569322" y="4407897"/>
            <a:ext cx="1553393" cy="544830"/>
          </a:xfrm>
          <a:prstGeom prst="roundRect">
            <a:avLst/>
          </a:prstGeom>
          <a:noFill/>
          <a:ln w="28575">
            <a:solidFill>
              <a:srgbClr val="00743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600" b="1" i="0" u="none" strike="noStrike" kern="1200" cap="none" spc="0" normalizeH="0" baseline="0" noProof="0" dirty="0">
                <a:ln>
                  <a:noFill/>
                </a:ln>
                <a:solidFill>
                  <a:srgbClr val="007434"/>
                </a:solidFill>
                <a:effectLst/>
                <a:uLnTx/>
                <a:uFillTx/>
                <a:latin typeface="Calibri" panose="020F0502020204030204" pitchFamily="34" charset="0"/>
                <a:ea typeface="+mn-ea"/>
                <a:cs typeface="+mn-cs"/>
              </a:rPr>
              <a:t>R</a:t>
            </a:r>
            <a:r>
              <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elevant</a:t>
            </a:r>
            <a:endParaRPr kumimoji="0" lang="en-IE" sz="2600" b="1" i="0" u="none" strike="noStrike" kern="1200" cap="none" spc="0" normalizeH="0" baseline="0" noProof="0" dirty="0">
              <a:ln>
                <a:noFill/>
              </a:ln>
              <a:solidFill>
                <a:srgbClr val="007434"/>
              </a:solidFill>
              <a:effectLst/>
              <a:uLnTx/>
              <a:uFillTx/>
              <a:latin typeface="Calibri" panose="020F0502020204030204" pitchFamily="34" charset="0"/>
              <a:ea typeface="+mn-ea"/>
              <a:cs typeface="+mn-cs"/>
            </a:endParaRPr>
          </a:p>
        </p:txBody>
      </p:sp>
      <p:sp>
        <p:nvSpPr>
          <p:cNvPr id="9" name="TextBox 8"/>
          <p:cNvSpPr txBox="1"/>
          <p:nvPr/>
        </p:nvSpPr>
        <p:spPr>
          <a:xfrm>
            <a:off x="606876" y="5246370"/>
            <a:ext cx="1295400" cy="544830"/>
          </a:xfrm>
          <a:prstGeom prst="roundRect">
            <a:avLst/>
          </a:prstGeom>
          <a:noFill/>
          <a:ln w="28575">
            <a:solidFill>
              <a:srgbClr val="00743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600" b="1" i="0" u="none" strike="noStrike" kern="1200" cap="none" spc="0" normalizeH="0" baseline="0" noProof="0" dirty="0">
                <a:ln>
                  <a:noFill/>
                </a:ln>
                <a:solidFill>
                  <a:srgbClr val="007434"/>
                </a:solidFill>
                <a:effectLst/>
                <a:uLnTx/>
                <a:uFillTx/>
                <a:latin typeface="Calibri" panose="020F0502020204030204" pitchFamily="34" charset="0"/>
                <a:ea typeface="+mn-ea"/>
                <a:cs typeface="+mn-cs"/>
              </a:rPr>
              <a:t>T</a:t>
            </a:r>
            <a:r>
              <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imely</a:t>
            </a:r>
            <a:endParaRPr kumimoji="0" lang="en-IE" sz="2600" b="1" i="0" u="none" strike="noStrike" kern="1200" cap="none" spc="0" normalizeH="0" baseline="0" noProof="0" dirty="0">
              <a:ln>
                <a:noFill/>
              </a:ln>
              <a:solidFill>
                <a:srgbClr val="007434"/>
              </a:solidFill>
              <a:effectLst/>
              <a:uLnTx/>
              <a:uFillTx/>
              <a:latin typeface="Calibri" panose="020F0502020204030204" pitchFamily="34" charset="0"/>
              <a:ea typeface="+mn-ea"/>
              <a:cs typeface="+mn-cs"/>
            </a:endParaRPr>
          </a:p>
        </p:txBody>
      </p:sp>
      <p:cxnSp>
        <p:nvCxnSpPr>
          <p:cNvPr id="11" name="Straight Arrow Connector 10"/>
          <p:cNvCxnSpPr>
            <a:stCxn id="5" idx="3"/>
          </p:cNvCxnSpPr>
          <p:nvPr/>
        </p:nvCxnSpPr>
        <p:spPr>
          <a:xfrm>
            <a:off x="1902276" y="2233203"/>
            <a:ext cx="802278" cy="0"/>
          </a:xfrm>
          <a:prstGeom prst="straightConnector1">
            <a:avLst/>
          </a:prstGeom>
          <a:ln w="28575">
            <a:solidFill>
              <a:srgbClr val="007434"/>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39388" y="2034929"/>
            <a:ext cx="31280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do I want to do?</a:t>
            </a:r>
          </a:p>
        </p:txBody>
      </p:sp>
      <p:cxnSp>
        <p:nvCxnSpPr>
          <p:cNvPr id="14" name="Straight Arrow Connector 13"/>
          <p:cNvCxnSpPr/>
          <p:nvPr/>
        </p:nvCxnSpPr>
        <p:spPr>
          <a:xfrm>
            <a:off x="2704554" y="3015615"/>
            <a:ext cx="802278" cy="0"/>
          </a:xfrm>
          <a:prstGeom prst="straightConnector1">
            <a:avLst/>
          </a:prstGeom>
          <a:ln w="28575">
            <a:solidFill>
              <a:srgbClr val="007434"/>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06832" y="2830949"/>
            <a:ext cx="4593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How will I know when it’s done?</a:t>
            </a:r>
          </a:p>
        </p:txBody>
      </p:sp>
      <p:cxnSp>
        <p:nvCxnSpPr>
          <p:cNvPr id="16" name="Straight Arrow Connector 15"/>
          <p:cNvCxnSpPr/>
          <p:nvPr/>
        </p:nvCxnSpPr>
        <p:spPr>
          <a:xfrm>
            <a:off x="2303415" y="3842929"/>
            <a:ext cx="802278" cy="0"/>
          </a:xfrm>
          <a:prstGeom prst="straightConnector1">
            <a:avLst/>
          </a:prstGeom>
          <a:ln w="28575">
            <a:solidFill>
              <a:srgbClr val="007434"/>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05692" y="3632800"/>
            <a:ext cx="35945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Is it a reasonable goal?</a:t>
            </a:r>
          </a:p>
        </p:txBody>
      </p:sp>
      <p:cxnSp>
        <p:nvCxnSpPr>
          <p:cNvPr id="18" name="Straight Arrow Connector 17"/>
          <p:cNvCxnSpPr/>
          <p:nvPr/>
        </p:nvCxnSpPr>
        <p:spPr>
          <a:xfrm>
            <a:off x="2122715" y="4680312"/>
            <a:ext cx="802278" cy="0"/>
          </a:xfrm>
          <a:prstGeom prst="straightConnector1">
            <a:avLst/>
          </a:prstGeom>
          <a:ln w="28575">
            <a:solidFill>
              <a:srgbClr val="007434"/>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02276" y="5518785"/>
            <a:ext cx="802278" cy="0"/>
          </a:xfrm>
          <a:prstGeom prst="straightConnector1">
            <a:avLst/>
          </a:prstGeom>
          <a:ln w="28575">
            <a:solidFill>
              <a:srgbClr val="007434"/>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24992" y="4495646"/>
            <a:ext cx="3775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Is the goal related </a:t>
            </a:r>
            <a:r>
              <a:rPr kumimoji="0" lang="en-IE"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to work?</a:t>
            </a:r>
            <a:endPar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1" name="TextBox 20"/>
          <p:cNvSpPr txBox="1"/>
          <p:nvPr/>
        </p:nvSpPr>
        <p:spPr>
          <a:xfrm>
            <a:off x="2739387" y="5334119"/>
            <a:ext cx="4280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Does the goal have a time-limit?</a:t>
            </a:r>
          </a:p>
        </p:txBody>
      </p:sp>
      <p:sp>
        <p:nvSpPr>
          <p:cNvPr id="13" name="TextBox 12"/>
          <p:cNvSpPr txBox="1"/>
          <p:nvPr/>
        </p:nvSpPr>
        <p:spPr>
          <a:xfrm>
            <a:off x="1655715" y="1202614"/>
            <a:ext cx="6012629" cy="544830"/>
          </a:xfrm>
          <a:prstGeom prst="round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Reward yourself when you complete goals</a:t>
            </a:r>
          </a:p>
        </p:txBody>
      </p:sp>
    </p:spTree>
    <p:extLst>
      <p:ext uri="{BB962C8B-B14F-4D97-AF65-F5344CB8AC3E}">
        <p14:creationId xmlns:p14="http://schemas.microsoft.com/office/powerpoint/2010/main" val="151774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A84901-803B-ECDD-FB1C-75B759093774}"/>
              </a:ext>
            </a:extLst>
          </p:cNvPr>
          <p:cNvSpPr txBox="1">
            <a:spLocks noChangeArrowheads="1"/>
          </p:cNvSpPr>
          <p:nvPr/>
        </p:nvSpPr>
        <p:spPr bwMode="auto">
          <a:xfrm>
            <a:off x="318061" y="26133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600" kern="1200">
                <a:solidFill>
                  <a:srgbClr val="00642D"/>
                </a:solidFill>
                <a:latin typeface="Verdana" panose="020B0604030504040204" pitchFamily="34" charset="0"/>
                <a:ea typeface="Verdana" panose="020B0604030504040204" pitchFamily="34" charset="0"/>
                <a:cs typeface="Verdana" panose="020B0604030504040204" pitchFamily="34" charset="0"/>
              </a:defRPr>
            </a:lvl1pPr>
            <a:lvl2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2pPr>
            <a:lvl3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3pPr>
            <a:lvl4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4pPr>
            <a:lvl5pPr algn="ctr" rtl="0" eaLnBrk="0" fontAlgn="base" hangingPunct="0">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5pPr>
            <a:lvl6pPr marL="4572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6pPr>
            <a:lvl7pPr marL="9144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7pPr>
            <a:lvl8pPr marL="13716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8pPr>
            <a:lvl9pPr marL="1828800" algn="ctr" rtl="0" fontAlgn="base">
              <a:spcBef>
                <a:spcPct val="0"/>
              </a:spcBef>
              <a:spcAft>
                <a:spcPct val="0"/>
              </a:spcAft>
              <a:defRPr sz="3600">
                <a:solidFill>
                  <a:srgbClr val="00642D"/>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r>
              <a:rPr lang="en-IE" altLang="en-US" dirty="0">
                <a:latin typeface="Calibri" panose="020F0502020204030204" pitchFamily="34" charset="0"/>
                <a:ea typeface="Calibri" panose="020F0502020204030204" pitchFamily="34" charset="0"/>
                <a:cs typeface="Calibri" panose="020F0502020204030204" pitchFamily="34" charset="0"/>
              </a:rPr>
              <a:t>SMART Goals</a:t>
            </a:r>
            <a:endParaRPr lang="en-GB"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6" name="Text Box 5">
            <a:extLst>
              <a:ext uri="{FF2B5EF4-FFF2-40B4-BE49-F238E27FC236}">
                <a16:creationId xmlns:a16="http://schemas.microsoft.com/office/drawing/2014/main" id="{E7AA4626-44D4-8A17-E8E1-18BAA6FA2D05}"/>
              </a:ext>
            </a:extLst>
          </p:cNvPr>
          <p:cNvSpPr txBox="1">
            <a:spLocks noChangeArrowheads="1"/>
          </p:cNvSpPr>
          <p:nvPr/>
        </p:nvSpPr>
        <p:spPr bwMode="auto">
          <a:xfrm>
            <a:off x="323850" y="1478858"/>
            <a:ext cx="475297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2800">
                <a:solidFill>
                  <a:srgbClr val="595959"/>
                </a:solidFill>
                <a:latin typeface="Segoe UI" panose="020B0502040204020203" pitchFamily="34" charset="0"/>
                <a:cs typeface="Segoe UI" panose="020B0502040204020203" pitchFamily="34" charset="0"/>
              </a:defRPr>
            </a:lvl1pPr>
            <a:lvl2pPr marL="800100" indent="-342900">
              <a:spcBef>
                <a:spcPct val="20000"/>
              </a:spcBef>
              <a:buFont typeface="Arial" panose="020B0604020202020204" pitchFamily="34" charset="0"/>
              <a:buChar char="–"/>
              <a:defRPr sz="2400">
                <a:solidFill>
                  <a:srgbClr val="A6A6A6"/>
                </a:solidFill>
                <a:latin typeface="Segoe UI" panose="020B0502040204020203" pitchFamily="34" charset="0"/>
                <a:cs typeface="Segoe UI" panose="020B0502040204020203" pitchFamily="34" charset="0"/>
              </a:defRPr>
            </a:lvl2pPr>
            <a:lvl3pPr marL="1257300" indent="-342900">
              <a:spcBef>
                <a:spcPct val="20000"/>
              </a:spcBef>
              <a:buFont typeface="Arial" panose="020B0604020202020204" pitchFamily="34" charset="0"/>
              <a:buChar char="•"/>
              <a:defRPr sz="2400">
                <a:solidFill>
                  <a:srgbClr val="595959"/>
                </a:solidFill>
                <a:latin typeface="Segoe UI" panose="020B0502040204020203" pitchFamily="34" charset="0"/>
                <a:cs typeface="Segoe UI" panose="020B0502040204020203" pitchFamily="34" charset="0"/>
              </a:defRPr>
            </a:lvl3pPr>
            <a:lvl4pPr marL="1714500" indent="-342900">
              <a:spcBef>
                <a:spcPct val="20000"/>
              </a:spcBef>
              <a:buFont typeface="Arial" panose="020B0604020202020204" pitchFamily="34" charset="0"/>
              <a:buChar char="–"/>
              <a:defRPr sz="2000">
                <a:solidFill>
                  <a:srgbClr val="A6A6A6"/>
                </a:solidFill>
                <a:latin typeface="Segoe UI" panose="020B0502040204020203" pitchFamily="34" charset="0"/>
                <a:cs typeface="Segoe UI" panose="020B0502040204020203" pitchFamily="34" charset="0"/>
              </a:defRPr>
            </a:lvl4pPr>
            <a:lvl5pPr marL="2171700" indent="-342900">
              <a:spcBef>
                <a:spcPct val="20000"/>
              </a:spcBef>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5pPr>
            <a:lvl6pPr marL="2628900" indent="-342900" eaLnBrk="0" fontAlgn="base" hangingPunct="0">
              <a:spcBef>
                <a:spcPct val="20000"/>
              </a:spcBef>
              <a:spcAft>
                <a:spcPct val="0"/>
              </a:spcAft>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6pPr>
            <a:lvl7pPr marL="3086100" indent="-342900" eaLnBrk="0" fontAlgn="base" hangingPunct="0">
              <a:spcBef>
                <a:spcPct val="20000"/>
              </a:spcBef>
              <a:spcAft>
                <a:spcPct val="0"/>
              </a:spcAft>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7pPr>
            <a:lvl8pPr marL="3543300" indent="-342900" eaLnBrk="0" fontAlgn="base" hangingPunct="0">
              <a:spcBef>
                <a:spcPct val="20000"/>
              </a:spcBef>
              <a:spcAft>
                <a:spcPct val="0"/>
              </a:spcAft>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8pPr>
            <a:lvl9pPr marL="4000500" indent="-342900" eaLnBrk="0" fontAlgn="base" hangingPunct="0">
              <a:spcBef>
                <a:spcPct val="20000"/>
              </a:spcBef>
              <a:spcAft>
                <a:spcPct val="0"/>
              </a:spcAft>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IE" alt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Increase motivation</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IE" alt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Keep you on track (feedback)</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IE" alt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Increase Productivity</a:t>
            </a:r>
            <a:endParaRPr kumimoji="0" lang="en-GB" alt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AutoShape 9">
            <a:extLst>
              <a:ext uri="{FF2B5EF4-FFF2-40B4-BE49-F238E27FC236}">
                <a16:creationId xmlns:a16="http://schemas.microsoft.com/office/drawing/2014/main" id="{5B8576FE-F480-16E5-3724-FB2F5C68D2E6}"/>
              </a:ext>
            </a:extLst>
          </p:cNvPr>
          <p:cNvSpPr>
            <a:spLocks/>
          </p:cNvSpPr>
          <p:nvPr/>
        </p:nvSpPr>
        <p:spPr bwMode="auto">
          <a:xfrm>
            <a:off x="5076825" y="1153079"/>
            <a:ext cx="288925" cy="2663825"/>
          </a:xfrm>
          <a:prstGeom prst="leftBrace">
            <a:avLst>
              <a:gd name="adj1" fmla="val 7683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800">
                <a:solidFill>
                  <a:srgbClr val="595959"/>
                </a:solidFill>
                <a:latin typeface="Segoe UI" panose="020B0502040204020203" pitchFamily="34" charset="0"/>
                <a:cs typeface="Segoe UI" panose="020B0502040204020203" pitchFamily="34" charset="0"/>
              </a:defRPr>
            </a:lvl1pPr>
            <a:lvl2pPr marL="742950" indent="-285750">
              <a:spcBef>
                <a:spcPct val="20000"/>
              </a:spcBef>
              <a:buFont typeface="Arial" panose="020B0604020202020204" pitchFamily="34" charset="0"/>
              <a:buChar char="–"/>
              <a:defRPr sz="2400">
                <a:solidFill>
                  <a:srgbClr val="A6A6A6"/>
                </a:solidFill>
                <a:latin typeface="Segoe UI" panose="020B0502040204020203" pitchFamily="34" charset="0"/>
                <a:cs typeface="Segoe UI" panose="020B0502040204020203" pitchFamily="34" charset="0"/>
              </a:defRPr>
            </a:lvl2pPr>
            <a:lvl3pPr marL="1143000" indent="-228600">
              <a:spcBef>
                <a:spcPct val="20000"/>
              </a:spcBef>
              <a:buFont typeface="Arial" panose="020B0604020202020204" pitchFamily="34" charset="0"/>
              <a:buChar char="•"/>
              <a:defRPr sz="2400">
                <a:solidFill>
                  <a:srgbClr val="595959"/>
                </a:solidFill>
                <a:latin typeface="Segoe UI" panose="020B0502040204020203" pitchFamily="34" charset="0"/>
                <a:cs typeface="Segoe UI" panose="020B0502040204020203" pitchFamily="34" charset="0"/>
              </a:defRPr>
            </a:lvl3pPr>
            <a:lvl4pPr marL="1600200" indent="-228600">
              <a:spcBef>
                <a:spcPct val="20000"/>
              </a:spcBef>
              <a:buFont typeface="Arial" panose="020B0604020202020204" pitchFamily="34" charset="0"/>
              <a:buChar char="–"/>
              <a:defRPr sz="2000">
                <a:solidFill>
                  <a:srgbClr val="A6A6A6"/>
                </a:solidFill>
                <a:latin typeface="Segoe UI" panose="020B0502040204020203" pitchFamily="34" charset="0"/>
                <a:cs typeface="Segoe UI" panose="020B0502040204020203" pitchFamily="34" charset="0"/>
              </a:defRPr>
            </a:lvl4pPr>
            <a:lvl5pPr marL="2057400" indent="-228600">
              <a:spcBef>
                <a:spcPct val="20000"/>
              </a:spcBef>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Segoe UI" panose="020B0502040204020203" pitchFamily="34" charset="0"/>
                <a:cs typeface="Segoe UI" panose="020B05020402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E" alt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Segoe UI" panose="020B0502040204020203" pitchFamily="34" charset="0"/>
            </a:endParaRPr>
          </a:p>
        </p:txBody>
      </p:sp>
      <p:grpSp>
        <p:nvGrpSpPr>
          <p:cNvPr id="10" name="Group 9">
            <a:extLst>
              <a:ext uri="{FF2B5EF4-FFF2-40B4-BE49-F238E27FC236}">
                <a16:creationId xmlns:a16="http://schemas.microsoft.com/office/drawing/2014/main" id="{98C28C04-83E8-486C-C8E0-A15476E95A15}"/>
              </a:ext>
            </a:extLst>
          </p:cNvPr>
          <p:cNvGrpSpPr/>
          <p:nvPr/>
        </p:nvGrpSpPr>
        <p:grpSpPr>
          <a:xfrm>
            <a:off x="5797148" y="1133055"/>
            <a:ext cx="8065304" cy="5239896"/>
            <a:chOff x="783904" y="2026767"/>
            <a:chExt cx="10753738" cy="6986527"/>
          </a:xfrm>
        </p:grpSpPr>
        <p:sp>
          <p:nvSpPr>
            <p:cNvPr id="11" name="Rectangle: Rounded Corners 10">
              <a:extLst>
                <a:ext uri="{FF2B5EF4-FFF2-40B4-BE49-F238E27FC236}">
                  <a16:creationId xmlns:a16="http://schemas.microsoft.com/office/drawing/2014/main" id="{A20B5451-FF34-90A5-70C1-C3FA19773341}"/>
                </a:ext>
              </a:extLst>
            </p:cNvPr>
            <p:cNvSpPr/>
            <p:nvPr/>
          </p:nvSpPr>
          <p:spPr>
            <a:xfrm>
              <a:off x="783905" y="2094788"/>
              <a:ext cx="3906429" cy="558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a:t>S = Specific</a:t>
              </a:r>
            </a:p>
          </p:txBody>
        </p:sp>
        <p:sp>
          <p:nvSpPr>
            <p:cNvPr id="12" name="Rectangle: Rounded Corners 11">
              <a:extLst>
                <a:ext uri="{FF2B5EF4-FFF2-40B4-BE49-F238E27FC236}">
                  <a16:creationId xmlns:a16="http://schemas.microsoft.com/office/drawing/2014/main" id="{5CAE5192-AC5C-BC59-6D4F-4BDC011CDF9C}"/>
                </a:ext>
              </a:extLst>
            </p:cNvPr>
            <p:cNvSpPr/>
            <p:nvPr/>
          </p:nvSpPr>
          <p:spPr>
            <a:xfrm>
              <a:off x="783905" y="2841913"/>
              <a:ext cx="3906429" cy="558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a:t>M = Measurable</a:t>
              </a:r>
            </a:p>
          </p:txBody>
        </p:sp>
        <p:sp>
          <p:nvSpPr>
            <p:cNvPr id="13" name="Rectangle: Rounded Corners 12">
              <a:extLst>
                <a:ext uri="{FF2B5EF4-FFF2-40B4-BE49-F238E27FC236}">
                  <a16:creationId xmlns:a16="http://schemas.microsoft.com/office/drawing/2014/main" id="{76146D3C-3BAE-82BC-11EF-FA8FBB292E30}"/>
                </a:ext>
              </a:extLst>
            </p:cNvPr>
            <p:cNvSpPr/>
            <p:nvPr/>
          </p:nvSpPr>
          <p:spPr>
            <a:xfrm>
              <a:off x="783904" y="3589038"/>
              <a:ext cx="3906429" cy="558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a:t>A = Action-related</a:t>
              </a:r>
            </a:p>
          </p:txBody>
        </p:sp>
        <p:sp>
          <p:nvSpPr>
            <p:cNvPr id="14" name="Rectangle: Rounded Corners 13">
              <a:extLst>
                <a:ext uri="{FF2B5EF4-FFF2-40B4-BE49-F238E27FC236}">
                  <a16:creationId xmlns:a16="http://schemas.microsoft.com/office/drawing/2014/main" id="{6EB0A9B3-F6FA-6154-BB06-DB699BCFE1E8}"/>
                </a:ext>
              </a:extLst>
            </p:cNvPr>
            <p:cNvSpPr/>
            <p:nvPr/>
          </p:nvSpPr>
          <p:spPr>
            <a:xfrm>
              <a:off x="783904" y="4336163"/>
              <a:ext cx="3906429" cy="558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a:t>R = Realistic</a:t>
              </a:r>
            </a:p>
          </p:txBody>
        </p:sp>
        <p:sp>
          <p:nvSpPr>
            <p:cNvPr id="15" name="Rectangle: Rounded Corners 14">
              <a:extLst>
                <a:ext uri="{FF2B5EF4-FFF2-40B4-BE49-F238E27FC236}">
                  <a16:creationId xmlns:a16="http://schemas.microsoft.com/office/drawing/2014/main" id="{8055D9B3-A308-B0D0-FD09-C841E5AB40B7}"/>
                </a:ext>
              </a:extLst>
            </p:cNvPr>
            <p:cNvSpPr/>
            <p:nvPr/>
          </p:nvSpPr>
          <p:spPr>
            <a:xfrm>
              <a:off x="783904" y="5083288"/>
              <a:ext cx="3906429" cy="558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a:t>T = Time-based</a:t>
              </a:r>
            </a:p>
          </p:txBody>
        </p:sp>
        <p:sp>
          <p:nvSpPr>
            <p:cNvPr id="16" name="TextBox 15">
              <a:extLst>
                <a:ext uri="{FF2B5EF4-FFF2-40B4-BE49-F238E27FC236}">
                  <a16:creationId xmlns:a16="http://schemas.microsoft.com/office/drawing/2014/main" id="{75997520-29AF-1908-9774-64C3FA4829DA}"/>
                </a:ext>
              </a:extLst>
            </p:cNvPr>
            <p:cNvSpPr txBox="1"/>
            <p:nvPr/>
          </p:nvSpPr>
          <p:spPr>
            <a:xfrm>
              <a:off x="5441642" y="2026767"/>
              <a:ext cx="6096000" cy="6986527"/>
            </a:xfrm>
            <a:prstGeom prst="rect">
              <a:avLst/>
            </a:prstGeom>
            <a:noFill/>
          </p:spPr>
          <p:txBody>
            <a:bodyPr wrap="square" rtlCol="0">
              <a:spAutoFit/>
            </a:bodyPr>
            <a:lstStyle/>
            <a:p>
              <a:r>
                <a:rPr lang="en-US" altLang="en-US" dirty="0">
                  <a:solidFill>
                    <a:schemeClr val="bg1"/>
                  </a:solidFill>
                </a:rPr>
                <a:t>SMART is a useful framework for goal setting, particularly for short-term goals like study goals or tasks.</a:t>
              </a:r>
              <a:br>
                <a:rPr lang="en-US" altLang="en-US" dirty="0">
                  <a:solidFill>
                    <a:schemeClr val="bg1"/>
                  </a:solidFill>
                </a:rPr>
              </a:br>
              <a:endParaRPr lang="en-US" altLang="en-US" sz="1050" dirty="0">
                <a:solidFill>
                  <a:schemeClr val="bg1"/>
                </a:solidFill>
              </a:endParaRPr>
            </a:p>
            <a:p>
              <a:r>
                <a:rPr lang="en-IE" dirty="0">
                  <a:solidFill>
                    <a:schemeClr val="bg1"/>
                  </a:solidFill>
                </a:rPr>
                <a:t>Specific, measurable and realistic goals tend to lead to better effort and persistence. </a:t>
              </a:r>
            </a:p>
            <a:p>
              <a:endParaRPr lang="en-IE" dirty="0">
                <a:solidFill>
                  <a:schemeClr val="bg1"/>
                </a:solidFill>
              </a:endParaRPr>
            </a:p>
            <a:p>
              <a:r>
                <a:rPr lang="en-IE" dirty="0">
                  <a:solidFill>
                    <a:schemeClr val="bg1"/>
                  </a:solidFill>
                </a:rPr>
                <a:t>SMART goals lead to outputs which make you feel productive.  </a:t>
              </a:r>
            </a:p>
            <a:p>
              <a:endParaRPr lang="en-IE" dirty="0">
                <a:solidFill>
                  <a:schemeClr val="bg1"/>
                </a:solidFill>
              </a:endParaRPr>
            </a:p>
            <a:p>
              <a:r>
                <a:rPr lang="en-IE" dirty="0">
                  <a:solidFill>
                    <a:schemeClr val="bg1"/>
                  </a:solidFill>
                </a:rPr>
                <a:t>When setting goals:</a:t>
              </a:r>
            </a:p>
            <a:p>
              <a:pPr marL="214313" indent="-214313">
                <a:buFont typeface="Arial" panose="020B0604020202020204" pitchFamily="34" charset="0"/>
                <a:buChar char="•"/>
              </a:pPr>
              <a:r>
                <a:rPr lang="en-IE" dirty="0">
                  <a:solidFill>
                    <a:schemeClr val="bg1"/>
                  </a:solidFill>
                </a:rPr>
                <a:t>Write the goal down.  We are more likely to do things we write down (as opposed to saying/thinking).</a:t>
              </a:r>
            </a:p>
            <a:p>
              <a:pPr marL="214313" indent="-214313">
                <a:buFont typeface="Arial" panose="020B0604020202020204" pitchFamily="34" charset="0"/>
                <a:buChar char="•"/>
              </a:pPr>
              <a:r>
                <a:rPr lang="en-IE" dirty="0">
                  <a:solidFill>
                    <a:schemeClr val="bg1"/>
                  </a:solidFill>
                </a:rPr>
                <a:t>Make a commitment, I WILL not I’LL TRY.</a:t>
              </a:r>
            </a:p>
            <a:p>
              <a:pPr marL="214313" indent="-214313">
                <a:buFont typeface="Arial" panose="020B0604020202020204" pitchFamily="34" charset="0"/>
                <a:buChar char="•"/>
              </a:pPr>
              <a:r>
                <a:rPr lang="en-IE" dirty="0">
                  <a:solidFill>
                    <a:schemeClr val="bg1"/>
                  </a:solidFill>
                </a:rPr>
                <a:t>Make goals positive, reframe if it’s worded negatively. </a:t>
              </a:r>
            </a:p>
          </p:txBody>
        </p:sp>
      </p:grpSp>
      <p:sp>
        <p:nvSpPr>
          <p:cNvPr id="17" name="Thought Bubble: Cloud 16">
            <a:extLst>
              <a:ext uri="{FF2B5EF4-FFF2-40B4-BE49-F238E27FC236}">
                <a16:creationId xmlns:a16="http://schemas.microsoft.com/office/drawing/2014/main" id="{D11FBDDE-4831-728C-6652-93CFA0D5BCC7}"/>
              </a:ext>
            </a:extLst>
          </p:cNvPr>
          <p:cNvSpPr/>
          <p:nvPr/>
        </p:nvSpPr>
        <p:spPr>
          <a:xfrm>
            <a:off x="417029" y="3891432"/>
            <a:ext cx="5843589" cy="2057847"/>
          </a:xfrm>
          <a:prstGeom prst="cloudCallou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19401DD-8F77-05AE-52F8-06834D4DA8BC}"/>
              </a:ext>
            </a:extLst>
          </p:cNvPr>
          <p:cNvSpPr txBox="1"/>
          <p:nvPr/>
        </p:nvSpPr>
        <p:spPr>
          <a:xfrm>
            <a:off x="876429" y="4518841"/>
            <a:ext cx="8132282" cy="430887"/>
          </a:xfrm>
          <a:prstGeom prst="rect">
            <a:avLst/>
          </a:prstGeom>
          <a:noFill/>
        </p:spPr>
        <p:txBody>
          <a:bodyPr wrap="square" lIns="0" tIns="0" rIns="0" bIns="0" rtlCol="0">
            <a:spAutoFit/>
          </a:bodyPr>
          <a:lstStyle/>
          <a:p>
            <a:pPr algn="l"/>
            <a:r>
              <a:rPr lang="en-US" sz="2800" b="1" dirty="0">
                <a:latin typeface="Calibri" panose="020F0502020204030204" pitchFamily="34" charset="0"/>
                <a:ea typeface="Calibri" panose="020F0502020204030204" pitchFamily="34" charset="0"/>
                <a:cs typeface="Calibri" panose="020F0502020204030204" pitchFamily="34" charset="0"/>
              </a:rPr>
              <a:t>Make it SMART: ‘Write a chapter’</a:t>
            </a:r>
            <a:endParaRPr lang="en-GB" sz="2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10415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247E9-2200-699C-C263-4CA19F75E2F5}"/>
              </a:ext>
            </a:extLst>
          </p:cNvPr>
          <p:cNvSpPr>
            <a:spLocks noGrp="1"/>
          </p:cNvSpPr>
          <p:nvPr>
            <p:ph type="title"/>
          </p:nvPr>
        </p:nvSpPr>
        <p:spPr>
          <a:xfrm>
            <a:off x="457200" y="277813"/>
            <a:ext cx="8229600" cy="1139825"/>
          </a:xfrm>
        </p:spPr>
        <p:txBody>
          <a:bodyPr wrap="square" anchor="ctr">
            <a:normAutofit/>
          </a:bodyPr>
          <a:lstStyle/>
          <a:p>
            <a:r>
              <a:rPr lang="en-GB" altLang="en-US" dirty="0">
                <a:latin typeface="Calibri" panose="020F0502020204030204" pitchFamily="34" charset="0"/>
                <a:ea typeface="Calibri" panose="020F0502020204030204" pitchFamily="34" charset="0"/>
                <a:cs typeface="Calibri" panose="020F0502020204030204" pitchFamily="34" charset="0"/>
              </a:rPr>
              <a:t>Planning</a:t>
            </a:r>
            <a:endParaRPr lang="en-GB"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Content Placeholder 2">
            <a:extLst>
              <a:ext uri="{FF2B5EF4-FFF2-40B4-BE49-F238E27FC236}">
                <a16:creationId xmlns:a16="http://schemas.microsoft.com/office/drawing/2014/main" id="{AD574F57-FF2B-313D-615E-01B44888C340}"/>
              </a:ext>
            </a:extLst>
          </p:cNvPr>
          <p:cNvGraphicFramePr>
            <a:graphicFrameLocks noGrp="1"/>
          </p:cNvGraphicFramePr>
          <p:nvPr>
            <p:ph type="tbl" idx="1"/>
            <p:extLst>
              <p:ext uri="{D42A27DB-BD31-4B8C-83A1-F6EECF244321}">
                <p14:modId xmlns:p14="http://schemas.microsoft.com/office/powerpoint/2010/main" val="3391219355"/>
              </p:ext>
            </p:extLst>
          </p:nvPr>
        </p:nvGraphicFramePr>
        <p:xfrm>
          <a:off x="444733" y="1163637"/>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788016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SLD TEMPLATE" val="Lk2CGHpq"/>
  <p:tag name="ARTICULATE_SLIDE_THUMBNAIL_REFRESH" val="1"/>
  <p:tag name="ARTICULATE_DESIGN_ID_TCD" val="8s7R3Ozs"/>
  <p:tag name="ARTICULATE_PROJECT_OPEN" val="0"/>
  <p:tag name="ARTICULATE_SLIDE_COUNT" val="4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SLD template">
  <a:themeElements>
    <a:clrScheme name="Custom 1">
      <a:dk1>
        <a:sysClr val="windowText" lastClr="000000"/>
      </a:dk1>
      <a:lt1>
        <a:sysClr val="window" lastClr="FFFFFF"/>
      </a:lt1>
      <a:dk2>
        <a:srgbClr val="006600"/>
      </a:dk2>
      <a:lt2>
        <a:srgbClr val="7F7F7F"/>
      </a:lt2>
      <a:accent1>
        <a:srgbClr val="339966"/>
      </a:accent1>
      <a:accent2>
        <a:srgbClr val="2BBE20"/>
      </a:accent2>
      <a:accent3>
        <a:srgbClr val="9BBB59"/>
      </a:accent3>
      <a:accent4>
        <a:srgbClr val="6A9C76"/>
      </a:accent4>
      <a:accent5>
        <a:srgbClr val="009999"/>
      </a:accent5>
      <a:accent6>
        <a:srgbClr val="8CCE74"/>
      </a:accent6>
      <a:hlink>
        <a:srgbClr val="0000FF"/>
      </a:hlink>
      <a:folHlink>
        <a:srgbClr val="800080"/>
      </a:folHlink>
    </a:clrScheme>
    <a:fontScheme name="SCS powerpoint">
      <a:majorFont>
        <a:latin typeface="Verdana"/>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CD">
  <a:themeElements>
    <a:clrScheme name="TCD">
      <a:dk1>
        <a:srgbClr val="0569B9"/>
      </a:dk1>
      <a:lt1>
        <a:sysClr val="window" lastClr="FFFFFF"/>
      </a:lt1>
      <a:dk2>
        <a:srgbClr val="50555A"/>
      </a:dk2>
      <a:lt2>
        <a:srgbClr val="FFFFFF"/>
      </a:lt2>
      <a:accent1>
        <a:srgbClr val="0569B9"/>
      </a:accent1>
      <a:accent2>
        <a:srgbClr val="00AACD"/>
      </a:accent2>
      <a:accent3>
        <a:srgbClr val="00B4AA"/>
      </a:accent3>
      <a:accent4>
        <a:srgbClr val="32D732"/>
      </a:accent4>
      <a:accent5>
        <a:srgbClr val="FF641E"/>
      </a:accent5>
      <a:accent6>
        <a:srgbClr val="823278"/>
      </a:accent6>
      <a:hlink>
        <a:srgbClr val="0569B9"/>
      </a:hlink>
      <a:folHlink>
        <a:srgbClr val="0569B9"/>
      </a:folHlink>
    </a:clrScheme>
    <a:fontScheme name="TC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900" dirty="0" smtClean="0"/>
        </a:defPPr>
      </a:lstStyle>
    </a:txDef>
  </a:objectDefaults>
  <a:extraClrSchemeLst/>
  <a:custClrLst>
    <a:custClr name="0569B9">
      <a:srgbClr val="0569B9"/>
    </a:custClr>
    <a:custClr name="00AACD">
      <a:srgbClr val="00AACD"/>
    </a:custClr>
    <a:custClr name="50555A">
      <a:srgbClr val="50555A"/>
    </a:custClr>
    <a:custClr name="00B4AA">
      <a:srgbClr val="00B4AA"/>
    </a:custClr>
    <a:custClr name="32D732">
      <a:srgbClr val="32D732"/>
    </a:custClr>
    <a:custClr name="96D700">
      <a:srgbClr val="96D700"/>
    </a:custClr>
    <a:custClr name="D2E100">
      <a:srgbClr val="D2E100"/>
    </a:custClr>
    <a:custClr name="FFD200">
      <a:srgbClr val="FFD200"/>
    </a:custClr>
    <a:custClr name="C8AA78">
      <a:srgbClr val="C8AA78"/>
    </a:custClr>
    <a:custClr name="FF641E">
      <a:srgbClr val="FF641E"/>
    </a:custClr>
    <a:custClr name="DC281E">
      <a:srgbClr val="DC281E"/>
    </a:custClr>
    <a:custClr name="823278">
      <a:srgbClr val="823278"/>
    </a:custClr>
    <a:custClr name="001E69">
      <a:srgbClr val="001E69"/>
    </a:custClr>
  </a:custClrLst>
  <a:extLst>
    <a:ext uri="{05A4C25C-085E-4340-85A3-A5531E510DB2}">
      <thm15:themeFamily xmlns:thm15="http://schemas.microsoft.com/office/thememl/2012/main" name="TCD PowerPoint Template.potx" id="{3FD4EF08-68AF-4013-B6EE-8C410FDC55A0}" vid="{3B775C0D-229C-45E1-96B9-EF40D71C8246}"/>
    </a:ext>
  </a:extLst>
</a:theme>
</file>

<file path=ppt/theme/theme3.xml><?xml version="1.0" encoding="utf-8"?>
<a:theme xmlns:a="http://schemas.openxmlformats.org/drawingml/2006/main" name="SLD template">
  <a:themeElements>
    <a:clrScheme name="Custom 1">
      <a:dk1>
        <a:sysClr val="windowText" lastClr="000000"/>
      </a:dk1>
      <a:lt1>
        <a:sysClr val="window" lastClr="FFFFFF"/>
      </a:lt1>
      <a:dk2>
        <a:srgbClr val="006600"/>
      </a:dk2>
      <a:lt2>
        <a:srgbClr val="7F7F7F"/>
      </a:lt2>
      <a:accent1>
        <a:srgbClr val="339966"/>
      </a:accent1>
      <a:accent2>
        <a:srgbClr val="2BBE20"/>
      </a:accent2>
      <a:accent3>
        <a:srgbClr val="9BBB59"/>
      </a:accent3>
      <a:accent4>
        <a:srgbClr val="6A9C76"/>
      </a:accent4>
      <a:accent5>
        <a:srgbClr val="009999"/>
      </a:accent5>
      <a:accent6>
        <a:srgbClr val="8CCE74"/>
      </a:accent6>
      <a:hlink>
        <a:srgbClr val="0000FF"/>
      </a:hlink>
      <a:folHlink>
        <a:srgbClr val="800080"/>
      </a:folHlink>
    </a:clrScheme>
    <a:fontScheme name="SCS powerpoint">
      <a:majorFont>
        <a:latin typeface="Verdana"/>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LD template">
  <a:themeElements>
    <a:clrScheme name="Custom 1">
      <a:dk1>
        <a:sysClr val="windowText" lastClr="000000"/>
      </a:dk1>
      <a:lt1>
        <a:sysClr val="window" lastClr="FFFFFF"/>
      </a:lt1>
      <a:dk2>
        <a:srgbClr val="006600"/>
      </a:dk2>
      <a:lt2>
        <a:srgbClr val="7F7F7F"/>
      </a:lt2>
      <a:accent1>
        <a:srgbClr val="339966"/>
      </a:accent1>
      <a:accent2>
        <a:srgbClr val="2BBE20"/>
      </a:accent2>
      <a:accent3>
        <a:srgbClr val="9BBB59"/>
      </a:accent3>
      <a:accent4>
        <a:srgbClr val="6A9C76"/>
      </a:accent4>
      <a:accent5>
        <a:srgbClr val="009999"/>
      </a:accent5>
      <a:accent6>
        <a:srgbClr val="8CCE74"/>
      </a:accent6>
      <a:hlink>
        <a:srgbClr val="0000FF"/>
      </a:hlink>
      <a:folHlink>
        <a:srgbClr val="800080"/>
      </a:folHlink>
    </a:clrScheme>
    <a:fontScheme name="SCS powerpoint">
      <a:majorFont>
        <a:latin typeface="Verdana"/>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72FCA9E06A1E4894E8614BF3715E12" ma:contentTypeVersion="18" ma:contentTypeDescription="Create a new document." ma:contentTypeScope="" ma:versionID="dd5666bc051054bb502b904e937e9cdc">
  <xsd:schema xmlns:xsd="http://www.w3.org/2001/XMLSchema" xmlns:xs="http://www.w3.org/2001/XMLSchema" xmlns:p="http://schemas.microsoft.com/office/2006/metadata/properties" xmlns:ns2="4954eb78-6048-4cae-9c1d-bbc534fc010e" xmlns:ns3="74d24bd3-5cb6-4cd0-8679-26f9b6efef74" targetNamespace="http://schemas.microsoft.com/office/2006/metadata/properties" ma:root="true" ma:fieldsID="1f209301517c9c79b93d0e3ec62086dd" ns2:_="" ns3:_="">
    <xsd:import namespace="4954eb78-6048-4cae-9c1d-bbc534fc010e"/>
    <xsd:import namespace="74d24bd3-5cb6-4cd0-8679-26f9b6efef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4eb78-6048-4cae-9c1d-bbc534fc0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d9b36d8-e8b0-4d46-88aa-db730269cd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d24bd3-5cb6-4cd0-8679-26f9b6efef7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9ea001b-7f89-428b-9730-6f2390dfc5b2}" ma:internalName="TaxCatchAll" ma:showField="CatchAllData" ma:web="74d24bd3-5cb6-4cd0-8679-26f9b6efef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54eb78-6048-4cae-9c1d-bbc534fc010e">
      <Terms xmlns="http://schemas.microsoft.com/office/infopath/2007/PartnerControls"/>
    </lcf76f155ced4ddcb4097134ff3c332f>
    <TaxCatchAll xmlns="74d24bd3-5cb6-4cd0-8679-26f9b6efef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026DD5-10B1-424F-9A70-CA4989E48D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4eb78-6048-4cae-9c1d-bbc534fc010e"/>
    <ds:schemaRef ds:uri="74d24bd3-5cb6-4cd0-8679-26f9b6efef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5F0042-DBAA-42F6-9897-38384747F430}">
  <ds:schemaRefs>
    <ds:schemaRef ds:uri="http://schemas.microsoft.com/office/2006/metadata/properties"/>
    <ds:schemaRef ds:uri="http://schemas.microsoft.com/office/infopath/2007/PartnerControls"/>
    <ds:schemaRef ds:uri="4954eb78-6048-4cae-9c1d-bbc534fc010e"/>
    <ds:schemaRef ds:uri="74d24bd3-5cb6-4cd0-8679-26f9b6efef74"/>
  </ds:schemaRefs>
</ds:datastoreItem>
</file>

<file path=customXml/itemProps3.xml><?xml version="1.0" encoding="utf-8"?>
<ds:datastoreItem xmlns:ds="http://schemas.openxmlformats.org/officeDocument/2006/customXml" ds:itemID="{8D9BD8C1-ECE1-4F75-99EB-F51E74EAF8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SLD PowerPoint template 2015</Template>
  <TotalTime>11705</TotalTime>
  <Pages>2</Pages>
  <Words>920</Words>
  <Application>Microsoft Office PowerPoint</Application>
  <PresentationFormat>On-screen Show (4:3)</PresentationFormat>
  <Paragraphs>192</Paragraphs>
  <Slides>29</Slides>
  <Notes>16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Arial</vt:lpstr>
      <vt:lpstr>Book Antiqua</vt:lpstr>
      <vt:lpstr>Calibri</vt:lpstr>
      <vt:lpstr>Helvetica</vt:lpstr>
      <vt:lpstr>Minion Pro</vt:lpstr>
      <vt:lpstr>Segoe UI</vt:lpstr>
      <vt:lpstr>Source Sans Pro</vt:lpstr>
      <vt:lpstr>Times New Roman</vt:lpstr>
      <vt:lpstr>Verdana</vt:lpstr>
      <vt:lpstr>Wingdings</vt:lpstr>
      <vt:lpstr>1_SLD template</vt:lpstr>
      <vt:lpstr>TCD</vt:lpstr>
      <vt:lpstr>SLD template</vt:lpstr>
      <vt:lpstr>2_SLD template</vt:lpstr>
      <vt:lpstr>Planning &amp; Time Management PG Summer School 2024</vt:lpstr>
      <vt:lpstr>Today’s Objectives</vt:lpstr>
      <vt:lpstr>PowerPoint Presentation</vt:lpstr>
      <vt:lpstr>PowerPoint Presentation</vt:lpstr>
      <vt:lpstr>Self-Management  Manage self and resources by:   </vt:lpstr>
      <vt:lpstr>Planning - Goals</vt:lpstr>
      <vt:lpstr>SMART Goals for Focus</vt:lpstr>
      <vt:lpstr>PowerPoint Presentation</vt:lpstr>
      <vt:lpstr>Planning</vt:lpstr>
      <vt:lpstr>Gannt chart</vt:lpstr>
      <vt:lpstr>Possible Timeline</vt:lpstr>
      <vt:lpstr>PowerPoint Presentation</vt:lpstr>
      <vt:lpstr>Minor plan</vt:lpstr>
      <vt:lpstr>PowerPoint Presentation</vt:lpstr>
      <vt:lpstr>Time Management Strategies</vt:lpstr>
      <vt:lpstr>Setting Priorities</vt:lpstr>
      <vt:lpstr>PowerPoint Presentation</vt:lpstr>
      <vt:lpstr>Time Blocking for Minor Plans</vt:lpstr>
      <vt:lpstr>Time-blocking Timetable </vt:lpstr>
      <vt:lpstr>PowerPoint Presentation</vt:lpstr>
      <vt:lpstr>Pomodoro technique</vt:lpstr>
      <vt:lpstr>Space/Environment</vt:lpstr>
      <vt:lpstr>PowerPoint Presentation</vt:lpstr>
      <vt:lpstr>PowerPoint Presentation</vt:lpstr>
      <vt:lpstr>Tools for blocking websites/apps</vt:lpstr>
      <vt:lpstr> Organisation</vt:lpstr>
      <vt:lpstr>Organisational needs to consider</vt:lpstr>
      <vt:lpstr>Organise your mind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OBJECTIVES</dc:title>
  <dc:creator>Kevin O'Connor</dc:creator>
  <cp:lastModifiedBy>Tamara O'Connor</cp:lastModifiedBy>
  <cp:revision>131</cp:revision>
  <cp:lastPrinted>2016-06-14T11:19:36Z</cp:lastPrinted>
  <dcterms:created xsi:type="dcterms:W3CDTF">1996-09-22T20:59:38Z</dcterms:created>
  <dcterms:modified xsi:type="dcterms:W3CDTF">2025-06-03T10:09:13Z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BD42CD19-B09A-43D8-A19D-F280898193EE</vt:lpwstr>
  </property>
  <property fmtid="{D5CDD505-2E9C-101B-9397-08002B2CF9AE}" pid="3" name="ArticulatePath">
    <vt:lpwstr>https://tcdud-my.sharepoint.com/personal/toconnor_tcd_ie/Documents/Workshop Presentations/Postgraduate/Time management/Planning-Time-Management-PG-2019</vt:lpwstr>
  </property>
  <property fmtid="{D5CDD505-2E9C-101B-9397-08002B2CF9AE}" pid="4" name="ContentTypeId">
    <vt:lpwstr>0x0101004E72FCA9E06A1E4894E8614BF3715E12</vt:lpwstr>
  </property>
  <property fmtid="{D5CDD505-2E9C-101B-9397-08002B2CF9AE}" pid="5" name="MediaServiceImageTags">
    <vt:lpwstr/>
  </property>
</Properties>
</file>